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  <p:sldMasterId id="2147493467" r:id="rId5"/>
  </p:sldMasterIdLst>
  <p:notesMasterIdLst>
    <p:notesMasterId r:id="rId13"/>
  </p:notesMasterIdLst>
  <p:handoutMasterIdLst>
    <p:handoutMasterId r:id="rId14"/>
  </p:handoutMasterIdLst>
  <p:sldIdLst>
    <p:sldId id="318" r:id="rId6"/>
    <p:sldId id="325" r:id="rId7"/>
    <p:sldId id="326" r:id="rId8"/>
    <p:sldId id="4464" r:id="rId9"/>
    <p:sldId id="262" r:id="rId10"/>
    <p:sldId id="257" r:id="rId11"/>
    <p:sldId id="320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9F5"/>
    <a:srgbClr val="CDE4F5"/>
    <a:srgbClr val="BBE5FF"/>
    <a:srgbClr val="ACD2ED"/>
    <a:srgbClr val="1F356F"/>
    <a:srgbClr val="1F3ED0"/>
    <a:srgbClr val="224284"/>
    <a:srgbClr val="88B7E2"/>
    <a:srgbClr val="0C1E53"/>
    <a:srgbClr val="183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0" autoAdjust="0"/>
    <p:restoredTop sz="94689"/>
  </p:normalViewPr>
  <p:slideViewPr>
    <p:cSldViewPr snapToGrid="0" snapToObjects="1">
      <p:cViewPr varScale="1">
        <p:scale>
          <a:sx n="206" d="100"/>
          <a:sy n="206" d="100"/>
        </p:scale>
        <p:origin x="150" y="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97D07-CAC3-CA43-A516-3FAD737EC7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0AE35-B8F0-5944-B710-EAA43D4D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48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F2C0D-1CF2-4744-9E71-9421720DAFFF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05692-04A3-B440-A915-D1C518B5CA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540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1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9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afffab16b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bafffab16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87" name="Google Shape;38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343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0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76EC-88E8-1949-AA73-45EC03E45AAF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75-BA5A-7D4C-9C69-A51458B2ACEA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E53A-B933-2C49-93F8-81914409AD2B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4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7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49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0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0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9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4823222"/>
            <a:ext cx="9144000" cy="0"/>
          </a:xfrm>
          <a:prstGeom prst="line">
            <a:avLst/>
          </a:prstGeom>
          <a:ln w="254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4863766"/>
            <a:ext cx="9144000" cy="27973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7307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A635-533B-194F-834B-CAD474DA6766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6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B6BCC5-9053-4C3D-9F59-E68FE0619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610" b="11859"/>
          <a:stretch/>
        </p:blipFill>
        <p:spPr>
          <a:xfrm>
            <a:off x="11582" y="-24326"/>
            <a:ext cx="3830483" cy="5143500"/>
          </a:xfrm>
          <a:prstGeom prst="rect">
            <a:avLst/>
          </a:prstGeom>
        </p:spPr>
      </p:pic>
      <p:cxnSp>
        <p:nvCxnSpPr>
          <p:cNvPr id="5" name="Google Shape;244;p22">
            <a:extLst>
              <a:ext uri="{FF2B5EF4-FFF2-40B4-BE49-F238E27FC236}">
                <a16:creationId xmlns:a16="http://schemas.microsoft.com/office/drawing/2014/main" id="{7CD83A54-A664-48CA-BEAD-0B1BCD7AF0BC}"/>
              </a:ext>
            </a:extLst>
          </p:cNvPr>
          <p:cNvCxnSpPr>
            <a:cxnSpLocks/>
          </p:cNvCxnSpPr>
          <p:nvPr userDrawn="1"/>
        </p:nvCxnSpPr>
        <p:spPr>
          <a:xfrm>
            <a:off x="468918" y="685274"/>
            <a:ext cx="4103083" cy="0"/>
          </a:xfrm>
          <a:prstGeom prst="straightConnector1">
            <a:avLst/>
          </a:prstGeom>
          <a:noFill/>
          <a:ln w="38100" cap="flat" cmpd="sng">
            <a:solidFill>
              <a:srgbClr val="68C0A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0012810-79D0-46D1-8816-1E6BE4CC08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9494" y="379654"/>
            <a:ext cx="826931" cy="3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6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9AB-6884-B24F-AD96-DB13E2FB3F5A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8D65-794C-C24E-9FF3-6893FCF73063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6556-5AF9-924C-A541-C233AD882764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A5C6-09E0-8045-8893-7360A1846E04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8669-0312-2D4F-9714-C0C78FB4E07A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945E-0082-474F-995E-A812CE851A8D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87F6-F931-4842-ACE7-12C3BD92EE04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8B31-F3B6-C44E-AF45-0397AC5ABA89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775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ihor.malchenyuk@1touch.io" TargetMode="External"/><Relationship Id="rId3" Type="http://schemas.openxmlformats.org/officeDocument/2006/relationships/hyperlink" Target="mailto:Bdayanim@paulhastings.com" TargetMode="External"/><Relationship Id="rId7" Type="http://schemas.openxmlformats.org/officeDocument/2006/relationships/hyperlink" Target="mailto:zak@1touch.i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7.tiff"/><Relationship Id="rId10" Type="http://schemas.openxmlformats.org/officeDocument/2006/relationships/image" Target="../media/image21.png"/><Relationship Id="rId4" Type="http://schemas.openxmlformats.org/officeDocument/2006/relationships/image" Target="../media/image6.tiff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B32B93-3B73-5642-A368-746867D833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237771"/>
          </a:xfrm>
          <a:prstGeom prst="rect">
            <a:avLst/>
          </a:prstGeom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DF6754-D7B6-404A-BB6F-9D7DEB780CDE}"/>
              </a:ext>
            </a:extLst>
          </p:cNvPr>
          <p:cNvSpPr/>
          <p:nvPr/>
        </p:nvSpPr>
        <p:spPr>
          <a:xfrm>
            <a:off x="4324227" y="-1"/>
            <a:ext cx="4819773" cy="4237772"/>
          </a:xfrm>
          <a:prstGeom prst="rect">
            <a:avLst/>
          </a:prstGeom>
          <a:solidFill>
            <a:srgbClr val="0C1E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Titillium Web" pitchFamily="2" charset="77"/>
              </a:rPr>
              <a:t>Date</a:t>
            </a:r>
          </a:p>
          <a:p>
            <a:endParaRPr lang="en-US" b="1" dirty="0">
              <a:solidFill>
                <a:schemeClr val="bg1"/>
              </a:solidFill>
              <a:latin typeface="Titillium Web" pitchFamily="2" charset="77"/>
            </a:endParaRPr>
          </a:p>
          <a:p>
            <a:r>
              <a:rPr lang="en-US" b="1" dirty="0"/>
              <a:t>May 25, 2021</a:t>
            </a:r>
          </a:p>
          <a:p>
            <a:endParaRPr lang="en-US" b="1" dirty="0"/>
          </a:p>
          <a:p>
            <a:r>
              <a:rPr lang="en-US" b="1" dirty="0"/>
              <a:t>The Era of Digital Transformation: Building A Privacy and Security Practice in the Ever-Changing Landscape</a:t>
            </a:r>
            <a:endParaRPr lang="en-US" sz="3200" dirty="0"/>
          </a:p>
          <a:p>
            <a:endParaRPr lang="en-US" b="1" dirty="0">
              <a:solidFill>
                <a:schemeClr val="bg1"/>
              </a:solidFill>
              <a:latin typeface="Titillium Web" pitchFamily="2" charset="77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Titillium Web" pitchFamily="2" charset="77"/>
              </a:rPr>
              <a:t>Ihor</a:t>
            </a:r>
            <a:r>
              <a:rPr lang="en-US" b="1" dirty="0">
                <a:solidFill>
                  <a:schemeClr val="bg1"/>
                </a:solidFill>
                <a:latin typeface="Titillium Web" pitchFamily="2" charset="77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tillium Web" pitchFamily="2" charset="77"/>
              </a:rPr>
              <a:t>Malchenyuk</a:t>
            </a:r>
            <a:r>
              <a:rPr lang="en-US" b="1" dirty="0">
                <a:solidFill>
                  <a:schemeClr val="bg1"/>
                </a:solidFill>
                <a:latin typeface="Titillium Web" pitchFamily="2" charset="77"/>
              </a:rPr>
              <a:t> - Moderator</a:t>
            </a:r>
          </a:p>
          <a:p>
            <a:r>
              <a:rPr lang="en-US" b="1" dirty="0">
                <a:solidFill>
                  <a:schemeClr val="bg1"/>
                </a:solidFill>
                <a:latin typeface="Titillium Web" pitchFamily="2" charset="77"/>
              </a:rPr>
              <a:t>CISO &amp; DPO at 1touch.io</a:t>
            </a:r>
          </a:p>
          <a:p>
            <a:endParaRPr lang="en-US" b="1" dirty="0">
              <a:solidFill>
                <a:schemeClr val="bg1"/>
              </a:solidFill>
              <a:latin typeface="Titillium Web" pitchFamily="2" charset="77"/>
            </a:endParaRPr>
          </a:p>
          <a:p>
            <a:r>
              <a:rPr lang="en-US" b="1" dirty="0">
                <a:solidFill>
                  <a:schemeClr val="bg1"/>
                </a:solidFill>
                <a:latin typeface="Titillium Web" pitchFamily="2" charset="77"/>
              </a:rPr>
              <a:t>Zak Rubinstein</a:t>
            </a:r>
          </a:p>
          <a:p>
            <a:r>
              <a:rPr lang="en-US" b="1" dirty="0">
                <a:solidFill>
                  <a:schemeClr val="bg1"/>
                </a:solidFill>
                <a:latin typeface="Titillium Web" pitchFamily="2" charset="77"/>
              </a:rPr>
              <a:t>CEO &amp; Founder at 1touch.io</a:t>
            </a:r>
          </a:p>
          <a:p>
            <a:endParaRPr lang="en-US" b="1" dirty="0">
              <a:solidFill>
                <a:schemeClr val="bg1"/>
              </a:solidFill>
              <a:latin typeface="Titillium Web" pitchFamily="2" charset="77"/>
            </a:endParaRPr>
          </a:p>
          <a:p>
            <a:r>
              <a:rPr lang="en-US" b="1" dirty="0">
                <a:solidFill>
                  <a:schemeClr val="bg1"/>
                </a:solidFill>
                <a:latin typeface="Titillium Web" pitchFamily="2" charset="77"/>
              </a:rPr>
              <a:t>Behnam Dayanim</a:t>
            </a:r>
          </a:p>
          <a:p>
            <a:r>
              <a:rPr lang="en-US" b="1" dirty="0">
                <a:solidFill>
                  <a:schemeClr val="bg1"/>
                </a:solidFill>
                <a:latin typeface="Titillium Web" pitchFamily="2" charset="77"/>
              </a:rPr>
              <a:t>Chair, Data Privacy &amp; Cybersecurity Practice at Paul Hastings LLP</a:t>
            </a:r>
          </a:p>
          <a:p>
            <a:endParaRPr lang="en-US" b="1" dirty="0">
              <a:solidFill>
                <a:schemeClr val="bg1"/>
              </a:solidFill>
              <a:latin typeface="Titillium Web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55060D-030F-1A40-A9FD-48AEEE15A5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12" y="4378730"/>
            <a:ext cx="1928845" cy="662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27" y="4341577"/>
            <a:ext cx="2017609" cy="768032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88B2340-4CA7-4D5C-9F8A-6D7B958AB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0275" y="4378730"/>
            <a:ext cx="1779962" cy="6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2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35496"/>
          </a:xfrm>
          <a:solidFill>
            <a:srgbClr val="183473"/>
          </a:solidFill>
        </p:spPr>
        <p:txBody>
          <a:bodyPr lIns="640080"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tillium Web" pitchFamily="2" charset="77"/>
                <a:ea typeface="Arial" charset="0"/>
                <a:cs typeface="Arial" charset="0"/>
              </a:rPr>
              <a:t>Main Challenges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917" y="1111804"/>
            <a:ext cx="7695774" cy="44935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2800" dirty="0"/>
              <a:t>Understanding what you have, where it is and why you have it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2800" dirty="0"/>
              <a:t>Valuing and prioritizing data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2800" dirty="0"/>
              <a:t>Appropriate use of automation/programmatic tools 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2800" dirty="0"/>
              <a:t>Vendor management/third-party supply chain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2800" dirty="0"/>
              <a:t>What rules apply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F356F"/>
              </a:solidFill>
              <a:ea typeface="ＭＳ 明朝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F356F"/>
              </a:solidFill>
              <a:ea typeface="ＭＳ 明朝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F356F"/>
              </a:solidFill>
              <a:ea typeface="ＭＳ 明朝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F356F"/>
              </a:solidFill>
              <a:ea typeface="ＭＳ 明朝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F356F"/>
              </a:solidFill>
              <a:ea typeface="ＭＳ 明朝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0231B-94CA-724B-AA7D-FFF2F2E21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6079"/>
            <a:ext cx="9144000" cy="307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11E5C0-754D-D94E-9E32-217736A87A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978" y="125099"/>
            <a:ext cx="1412240" cy="4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3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35496"/>
          </a:xfrm>
          <a:solidFill>
            <a:srgbClr val="183473"/>
          </a:solidFill>
        </p:spPr>
        <p:txBody>
          <a:bodyPr lIns="640080"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tillium Web" pitchFamily="2" charset="77"/>
                <a:ea typeface="Arial" charset="0"/>
                <a:cs typeface="Arial" charset="0"/>
              </a:rPr>
              <a:t>Privacy – Best Practices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917" y="1111804"/>
            <a:ext cx="7695774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2800" dirty="0"/>
              <a:t>Multiple and not entirely consistent laws and regulations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sz="2800" dirty="0"/>
              <a:t>CCPA/CPRA, GDPR, VDCPA, etc.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2800" dirty="0"/>
              <a:t>Data classification, inventory, mapping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2800" dirty="0"/>
              <a:t>Understanding and implementing DSARs 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2800" dirty="0"/>
              <a:t>COVID effects – what is collected and why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2800" dirty="0"/>
              <a:t>AI – EU principles and implications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0231B-94CA-724B-AA7D-FFF2F2E21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6079"/>
            <a:ext cx="9144000" cy="307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11E5C0-754D-D94E-9E32-217736A87A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978" y="125099"/>
            <a:ext cx="1412240" cy="4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3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7"/>
          <p:cNvPicPr preferRelativeResize="0"/>
          <p:nvPr/>
        </p:nvPicPr>
        <p:blipFill rotWithShape="1">
          <a:blip r:embed="rId3">
            <a:alphaModFix amt="8000"/>
          </a:blip>
          <a:srcRect l="30326" t="272" r="182" b="20779"/>
          <a:stretch/>
        </p:blipFill>
        <p:spPr>
          <a:xfrm rot="5400000" flipH="1">
            <a:off x="128893" y="2428779"/>
            <a:ext cx="3741772" cy="425660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7"/>
          <p:cNvSpPr txBox="1"/>
          <p:nvPr/>
        </p:nvSpPr>
        <p:spPr>
          <a:xfrm>
            <a:off x="610934" y="1804388"/>
            <a:ext cx="4620313" cy="900225"/>
          </a:xfrm>
          <a:prstGeom prst="rect">
            <a:avLst/>
          </a:prstGeom>
          <a:noFill/>
          <a:ln>
            <a:noFill/>
          </a:ln>
          <a:effectLst>
            <a:outerShdw dist="76200" dir="2700000" algn="ctr" rotWithShape="0">
              <a:srgbClr val="000000">
                <a:alpha val="2352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buClr>
                <a:srgbClr val="000000"/>
              </a:buClr>
              <a:buSzPts val="9600"/>
            </a:pPr>
            <a:r>
              <a:rPr lang="en-US" sz="6600" b="1" kern="0" dirty="0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Inventa™</a:t>
            </a:r>
          </a:p>
        </p:txBody>
      </p:sp>
      <p:pic>
        <p:nvPicPr>
          <p:cNvPr id="244" name="Google Shape;244;p37"/>
          <p:cNvPicPr preferRelativeResize="0"/>
          <p:nvPr/>
        </p:nvPicPr>
        <p:blipFill rotWithShape="1">
          <a:blip r:embed="rId3">
            <a:alphaModFix amt="10000"/>
          </a:blip>
          <a:srcRect l="12041" t="272" r="17165" b="20779"/>
          <a:stretch/>
        </p:blipFill>
        <p:spPr>
          <a:xfrm rot="-5400000">
            <a:off x="3700453" y="-284134"/>
            <a:ext cx="5143501" cy="5743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7"/>
          <p:cNvPicPr preferRelativeResize="0"/>
          <p:nvPr/>
        </p:nvPicPr>
        <p:blipFill rotWithShape="1">
          <a:blip r:embed="rId4">
            <a:alphaModFix/>
          </a:blip>
          <a:srcRect b="28262"/>
          <a:stretch/>
        </p:blipFill>
        <p:spPr>
          <a:xfrm>
            <a:off x="6367853" y="1719775"/>
            <a:ext cx="1423013" cy="34237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37"/>
          <p:cNvGrpSpPr/>
          <p:nvPr/>
        </p:nvGrpSpPr>
        <p:grpSpPr>
          <a:xfrm>
            <a:off x="610934" y="2913399"/>
            <a:ext cx="3961067" cy="420533"/>
            <a:chOff x="997084" y="3865691"/>
            <a:chExt cx="4004062" cy="560710"/>
          </a:xfrm>
        </p:grpSpPr>
        <p:sp>
          <p:nvSpPr>
            <p:cNvPr id="247" name="Google Shape;247;p37"/>
            <p:cNvSpPr/>
            <p:nvPr/>
          </p:nvSpPr>
          <p:spPr>
            <a:xfrm>
              <a:off x="997084" y="3865691"/>
              <a:ext cx="4004062" cy="560710"/>
            </a:xfrm>
            <a:prstGeom prst="roundRect">
              <a:avLst>
                <a:gd name="adj" fmla="val 50000"/>
              </a:avLst>
            </a:prstGeom>
            <a:solidFill>
              <a:srgbClr val="29A38C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7"/>
            <p:cNvSpPr txBox="1"/>
            <p:nvPr/>
          </p:nvSpPr>
          <p:spPr>
            <a:xfrm>
              <a:off x="1196714" y="3949450"/>
              <a:ext cx="358479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r>
                <a:rPr lang="en-US" sz="1500" b="1" kern="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Executing Data Aware Security</a:t>
              </a:r>
              <a:endParaRPr sz="1500" b="1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" name="Google Shape;246;p37">
            <a:extLst>
              <a:ext uri="{FF2B5EF4-FFF2-40B4-BE49-F238E27FC236}">
                <a16:creationId xmlns:a16="http://schemas.microsoft.com/office/drawing/2014/main" id="{7A3706F7-02FE-4985-8DDD-842D25E55ECE}"/>
              </a:ext>
            </a:extLst>
          </p:cNvPr>
          <p:cNvGrpSpPr/>
          <p:nvPr/>
        </p:nvGrpSpPr>
        <p:grpSpPr>
          <a:xfrm>
            <a:off x="610934" y="3460237"/>
            <a:ext cx="3961067" cy="420533"/>
            <a:chOff x="997084" y="3865691"/>
            <a:chExt cx="4004062" cy="560710"/>
          </a:xfrm>
        </p:grpSpPr>
        <p:sp>
          <p:nvSpPr>
            <p:cNvPr id="12" name="Google Shape;247;p37">
              <a:extLst>
                <a:ext uri="{FF2B5EF4-FFF2-40B4-BE49-F238E27FC236}">
                  <a16:creationId xmlns:a16="http://schemas.microsoft.com/office/drawing/2014/main" id="{C46BB31C-A4FF-4912-80DC-556CBEE60C60}"/>
                </a:ext>
              </a:extLst>
            </p:cNvPr>
            <p:cNvSpPr/>
            <p:nvPr/>
          </p:nvSpPr>
          <p:spPr>
            <a:xfrm>
              <a:off x="997084" y="3865691"/>
              <a:ext cx="4004062" cy="56071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8;p37">
              <a:extLst>
                <a:ext uri="{FF2B5EF4-FFF2-40B4-BE49-F238E27FC236}">
                  <a16:creationId xmlns:a16="http://schemas.microsoft.com/office/drawing/2014/main" id="{0A98184C-6D97-491B-ADC1-31E45E5C1BDF}"/>
                </a:ext>
              </a:extLst>
            </p:cNvPr>
            <p:cNvSpPr txBox="1"/>
            <p:nvPr/>
          </p:nvSpPr>
          <p:spPr>
            <a:xfrm>
              <a:off x="1196714" y="3949450"/>
              <a:ext cx="358479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r>
                <a:rPr lang="en-US" sz="1500" b="1" kern="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MAY 2021</a:t>
              </a:r>
              <a:endParaRPr sz="1500" b="1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88B2340-4CA7-4D5C-9F8A-6D7B958AB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427" y="304680"/>
            <a:ext cx="1779962" cy="6578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7"/>
          <p:cNvSpPr/>
          <p:nvPr/>
        </p:nvSpPr>
        <p:spPr>
          <a:xfrm>
            <a:off x="2907989" y="1263629"/>
            <a:ext cx="2539350" cy="2539350"/>
          </a:xfrm>
          <a:prstGeom prst="donut">
            <a:avLst>
              <a:gd name="adj" fmla="val 16067"/>
            </a:avLst>
          </a:prstGeom>
          <a:solidFill>
            <a:srgbClr val="000000">
              <a:alpha val="10588"/>
            </a:srgbClr>
          </a:solidFill>
          <a:ln>
            <a:noFill/>
          </a:ln>
        </p:spPr>
        <p:txBody>
          <a:bodyPr spcFirstLastPara="1" wrap="square" lIns="91406" tIns="91406" rIns="91406" bIns="91406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0" name="Google Shape;390;p47"/>
          <p:cNvGrpSpPr/>
          <p:nvPr/>
        </p:nvGrpSpPr>
        <p:grpSpPr>
          <a:xfrm>
            <a:off x="4824095" y="949676"/>
            <a:ext cx="2357916" cy="680204"/>
            <a:chOff x="5214050" y="851697"/>
            <a:chExt cx="2358505" cy="680375"/>
          </a:xfrm>
        </p:grpSpPr>
        <p:cxnSp>
          <p:nvCxnSpPr>
            <p:cNvPr id="391" name="Google Shape;391;p47"/>
            <p:cNvCxnSpPr/>
            <p:nvPr/>
          </p:nvCxnSpPr>
          <p:spPr>
            <a:xfrm flipH="1">
              <a:off x="5214050" y="1153772"/>
              <a:ext cx="273000" cy="378300"/>
            </a:xfrm>
            <a:prstGeom prst="straightConnector1">
              <a:avLst/>
            </a:prstGeom>
            <a:noFill/>
            <a:ln w="19050" cap="flat" cmpd="sng">
              <a:solidFill>
                <a:srgbClr val="29A38C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392" name="Google Shape;392;p47"/>
            <p:cNvSpPr txBox="1"/>
            <p:nvPr/>
          </p:nvSpPr>
          <p:spPr>
            <a:xfrm>
              <a:off x="5514141" y="851697"/>
              <a:ext cx="2058414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6" tIns="91406" rIns="91406" bIns="91406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825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Monitor Network Traffic</a:t>
              </a:r>
              <a:endParaRPr sz="825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>
                <a:lnSpc>
                  <a:spcPct val="115000"/>
                </a:lnSpc>
              </a:pPr>
              <a:endParaRPr sz="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>
                <a:lnSpc>
                  <a:spcPct val="115000"/>
                </a:lnSpc>
              </a:pPr>
              <a:r>
                <a:rPr lang="en-US" sz="825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Passively monitor network and identify network elements</a:t>
              </a:r>
              <a:endParaRPr sz="825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93" name="Google Shape;393;p47"/>
          <p:cNvGrpSpPr/>
          <p:nvPr/>
        </p:nvGrpSpPr>
        <p:grpSpPr>
          <a:xfrm>
            <a:off x="1287753" y="949671"/>
            <a:ext cx="2230578" cy="680209"/>
            <a:chOff x="1676825" y="851693"/>
            <a:chExt cx="2231136" cy="680379"/>
          </a:xfrm>
        </p:grpSpPr>
        <p:cxnSp>
          <p:nvCxnSpPr>
            <p:cNvPr id="394" name="Google Shape;394;p47"/>
            <p:cNvCxnSpPr/>
            <p:nvPr/>
          </p:nvCxnSpPr>
          <p:spPr>
            <a:xfrm>
              <a:off x="3634961" y="1153772"/>
              <a:ext cx="273000" cy="378300"/>
            </a:xfrm>
            <a:prstGeom prst="straightConnector1">
              <a:avLst/>
            </a:prstGeom>
            <a:noFill/>
            <a:ln w="19050" cap="flat" cmpd="sng">
              <a:solidFill>
                <a:srgbClr val="C4E6E0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395" name="Google Shape;395;p47"/>
            <p:cNvSpPr txBox="1"/>
            <p:nvPr/>
          </p:nvSpPr>
          <p:spPr>
            <a:xfrm>
              <a:off x="1676825" y="851693"/>
              <a:ext cx="1920628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6" tIns="91406" rIns="91406" bIns="91406" anchor="t" anchorCtr="0">
              <a:noAutofit/>
            </a:bodyPr>
            <a:lstStyle/>
            <a:p>
              <a:pPr algn="r">
                <a:lnSpc>
                  <a:spcPct val="115000"/>
                </a:lnSpc>
              </a:pPr>
              <a:r>
                <a:rPr lang="en-US" sz="825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Produce Data Mapping</a:t>
              </a:r>
              <a:endParaRPr sz="825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r">
                <a:lnSpc>
                  <a:spcPct val="115000"/>
                </a:lnSpc>
              </a:pPr>
              <a:endParaRPr sz="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r">
                <a:lnSpc>
                  <a:spcPct val="115000"/>
                </a:lnSpc>
              </a:pPr>
              <a:r>
                <a:rPr lang="en-US" sz="825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Produce Master Catalog, Data Mapping and Data Flow</a:t>
              </a:r>
              <a:endParaRPr sz="825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96" name="Google Shape;396;p47"/>
          <p:cNvGrpSpPr/>
          <p:nvPr/>
        </p:nvGrpSpPr>
        <p:grpSpPr>
          <a:xfrm>
            <a:off x="558969" y="2669220"/>
            <a:ext cx="2561177" cy="669433"/>
            <a:chOff x="947859" y="2571671"/>
            <a:chExt cx="2561816" cy="669600"/>
          </a:xfrm>
        </p:grpSpPr>
        <p:cxnSp>
          <p:nvCxnSpPr>
            <p:cNvPr id="397" name="Google Shape;397;p47"/>
            <p:cNvCxnSpPr/>
            <p:nvPr/>
          </p:nvCxnSpPr>
          <p:spPr>
            <a:xfrm rot="10800000" flipH="1">
              <a:off x="3059375" y="2771675"/>
              <a:ext cx="450300" cy="145200"/>
            </a:xfrm>
            <a:prstGeom prst="straightConnector1">
              <a:avLst/>
            </a:prstGeom>
            <a:noFill/>
            <a:ln w="19050" cap="flat" cmpd="sng">
              <a:solidFill>
                <a:srgbClr val="58D6BC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398" name="Google Shape;398;p47"/>
            <p:cNvSpPr txBox="1"/>
            <p:nvPr/>
          </p:nvSpPr>
          <p:spPr>
            <a:xfrm>
              <a:off x="947859" y="2571671"/>
              <a:ext cx="2101977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6" tIns="91406" rIns="91406" bIns="91406" anchor="t" anchorCtr="0">
              <a:noAutofit/>
            </a:bodyPr>
            <a:lstStyle/>
            <a:p>
              <a:pPr algn="r">
                <a:lnSpc>
                  <a:spcPct val="115000"/>
                </a:lnSpc>
              </a:pPr>
              <a:r>
                <a:rPr lang="en-US" sz="825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Consolidate Personal </a:t>
              </a:r>
              <a:r>
                <a:rPr lang="en-US" sz="825" dirty="0" err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DAta</a:t>
              </a:r>
              <a:endParaRPr sz="825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r">
                <a:lnSpc>
                  <a:spcPct val="115000"/>
                </a:lnSpc>
              </a:pPr>
              <a:endParaRPr sz="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r">
                <a:lnSpc>
                  <a:spcPct val="115000"/>
                </a:lnSpc>
              </a:pPr>
              <a:r>
                <a:rPr lang="en-US" sz="825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Consolidate Personal Data 'Compare all data to the Root Data Asset (customer list)</a:t>
              </a:r>
              <a:endParaRPr sz="825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99" name="Google Shape;399;p47"/>
          <p:cNvGrpSpPr/>
          <p:nvPr/>
        </p:nvGrpSpPr>
        <p:grpSpPr>
          <a:xfrm>
            <a:off x="3328666" y="3638307"/>
            <a:ext cx="1636391" cy="1137646"/>
            <a:chOff x="3718248" y="3541000"/>
            <a:chExt cx="1636800" cy="1137930"/>
          </a:xfrm>
        </p:grpSpPr>
        <p:cxnSp>
          <p:nvCxnSpPr>
            <p:cNvPr id="400" name="Google Shape;400;p47"/>
            <p:cNvCxnSpPr/>
            <p:nvPr/>
          </p:nvCxnSpPr>
          <p:spPr>
            <a:xfrm rot="10800000">
              <a:off x="4563402" y="3541000"/>
              <a:ext cx="0" cy="489600"/>
            </a:xfrm>
            <a:prstGeom prst="straightConnector1">
              <a:avLst/>
            </a:prstGeom>
            <a:noFill/>
            <a:ln w="19050" cap="flat" cmpd="sng">
              <a:solidFill>
                <a:srgbClr val="29A38C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401" name="Google Shape;401;p47"/>
            <p:cNvSpPr txBox="1"/>
            <p:nvPr/>
          </p:nvSpPr>
          <p:spPr>
            <a:xfrm>
              <a:off x="3718248" y="4009330"/>
              <a:ext cx="16368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6" tIns="91406" rIns="91406" bIns="91406" anchor="t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825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Scan Repositories</a:t>
              </a:r>
              <a:endParaRPr sz="825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ct val="115000"/>
                </a:lnSpc>
              </a:pPr>
              <a:endParaRPr sz="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825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Scan structured and unstructured repositories</a:t>
              </a:r>
              <a:endParaRPr sz="825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02" name="Google Shape;402;p47"/>
          <p:cNvSpPr/>
          <p:nvPr/>
        </p:nvSpPr>
        <p:spPr>
          <a:xfrm rot="1799885">
            <a:off x="2830432" y="1184323"/>
            <a:ext cx="2690256" cy="2690256"/>
          </a:xfrm>
          <a:prstGeom prst="blockArc">
            <a:avLst>
              <a:gd name="adj1" fmla="val 14414370"/>
              <a:gd name="adj2" fmla="val 18998613"/>
              <a:gd name="adj3" fmla="val 8907"/>
            </a:avLst>
          </a:prstGeom>
          <a:solidFill>
            <a:srgbClr val="29A38C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06" tIns="91406" rIns="91406" bIns="91406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7"/>
          <p:cNvSpPr/>
          <p:nvPr/>
        </p:nvSpPr>
        <p:spPr>
          <a:xfrm rot="-9000824" flipH="1">
            <a:off x="2836193" y="1182755"/>
            <a:ext cx="2689416" cy="2689416"/>
          </a:xfrm>
          <a:prstGeom prst="blockArc">
            <a:avLst>
              <a:gd name="adj1" fmla="val 20178804"/>
              <a:gd name="adj2" fmla="val 2623923"/>
              <a:gd name="adj3" fmla="val 8858"/>
            </a:avLst>
          </a:prstGeom>
          <a:solidFill>
            <a:srgbClr val="58D6BC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06" tIns="91406" rIns="91406" bIns="91406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7"/>
          <p:cNvSpPr/>
          <p:nvPr/>
        </p:nvSpPr>
        <p:spPr>
          <a:xfrm rot="-3781324">
            <a:off x="5166674" y="1955766"/>
            <a:ext cx="363058" cy="363058"/>
          </a:xfrm>
          <a:prstGeom prst="rtTriangle">
            <a:avLst/>
          </a:prstGeom>
          <a:solidFill>
            <a:srgbClr val="29A38C"/>
          </a:solidFill>
          <a:ln>
            <a:noFill/>
          </a:ln>
        </p:spPr>
        <p:txBody>
          <a:bodyPr spcFirstLastPara="1" wrap="square" lIns="91406" tIns="91406" rIns="91406" bIns="91406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47"/>
          <p:cNvSpPr/>
          <p:nvPr/>
        </p:nvSpPr>
        <p:spPr>
          <a:xfrm rot="-1800208" flipH="1">
            <a:off x="2825615" y="1180391"/>
            <a:ext cx="2696118" cy="2696118"/>
          </a:xfrm>
          <a:prstGeom prst="blockArc">
            <a:avLst>
              <a:gd name="adj1" fmla="val 14334136"/>
              <a:gd name="adj2" fmla="val 18854681"/>
              <a:gd name="adj3" fmla="val 8846"/>
            </a:avLst>
          </a:prstGeom>
          <a:solidFill>
            <a:srgbClr val="9BD5CA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06" tIns="91406" rIns="91406" bIns="91406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47"/>
          <p:cNvSpPr/>
          <p:nvPr/>
        </p:nvSpPr>
        <p:spPr>
          <a:xfrm rot="9000824">
            <a:off x="2818082" y="1185580"/>
            <a:ext cx="2689416" cy="2689416"/>
          </a:xfrm>
          <a:prstGeom prst="blockArc">
            <a:avLst>
              <a:gd name="adj1" fmla="val 20184517"/>
              <a:gd name="adj2" fmla="val 3007258"/>
              <a:gd name="adj3" fmla="val 9336"/>
            </a:avLst>
          </a:prstGeom>
          <a:solidFill>
            <a:srgbClr val="58D6BC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06" tIns="91406" rIns="91406" bIns="91406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7"/>
          <p:cNvSpPr/>
          <p:nvPr/>
        </p:nvSpPr>
        <p:spPr>
          <a:xfrm rot="-9000824" flipH="1">
            <a:off x="2818010" y="1187104"/>
            <a:ext cx="2689416" cy="2689416"/>
          </a:xfrm>
          <a:prstGeom prst="blockArc">
            <a:avLst>
              <a:gd name="adj1" fmla="val 15738599"/>
              <a:gd name="adj2" fmla="val 20008131"/>
              <a:gd name="adj3" fmla="val 9063"/>
            </a:avLst>
          </a:prstGeom>
          <a:solidFill>
            <a:srgbClr val="29A38C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06" tIns="91406" rIns="91406" bIns="91406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7"/>
          <p:cNvSpPr/>
          <p:nvPr/>
        </p:nvSpPr>
        <p:spPr>
          <a:xfrm rot="9240359">
            <a:off x="2823912" y="1955328"/>
            <a:ext cx="363469" cy="363469"/>
          </a:xfrm>
          <a:prstGeom prst="rtTriangle">
            <a:avLst/>
          </a:prstGeom>
          <a:solidFill>
            <a:srgbClr val="58D6BC"/>
          </a:solidFill>
          <a:ln>
            <a:noFill/>
          </a:ln>
        </p:spPr>
        <p:txBody>
          <a:bodyPr spcFirstLastPara="1" wrap="square" lIns="91406" tIns="91406" rIns="91406" bIns="91406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7"/>
          <p:cNvSpPr/>
          <p:nvPr/>
        </p:nvSpPr>
        <p:spPr>
          <a:xfrm rot="476952">
            <a:off x="4729922" y="3336585"/>
            <a:ext cx="362811" cy="362811"/>
          </a:xfrm>
          <a:prstGeom prst="rtTriangle">
            <a:avLst/>
          </a:prstGeom>
          <a:solidFill>
            <a:srgbClr val="58D6BC"/>
          </a:solidFill>
          <a:ln>
            <a:noFill/>
          </a:ln>
        </p:spPr>
        <p:txBody>
          <a:bodyPr spcFirstLastPara="1" wrap="square" lIns="91406" tIns="91406" rIns="91406" bIns="91406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7"/>
          <p:cNvSpPr/>
          <p:nvPr/>
        </p:nvSpPr>
        <p:spPr>
          <a:xfrm rot="4858540">
            <a:off x="3264075" y="3336472"/>
            <a:ext cx="362918" cy="362918"/>
          </a:xfrm>
          <a:prstGeom prst="rtTriangle">
            <a:avLst/>
          </a:prstGeom>
          <a:solidFill>
            <a:srgbClr val="29A38C"/>
          </a:solidFill>
          <a:ln>
            <a:noFill/>
          </a:ln>
        </p:spPr>
        <p:txBody>
          <a:bodyPr spcFirstLastPara="1" wrap="square" lIns="91406" tIns="91406" rIns="91406" bIns="91406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7"/>
          <p:cNvSpPr/>
          <p:nvPr/>
        </p:nvSpPr>
        <p:spPr>
          <a:xfrm rot="-8100000">
            <a:off x="3992928" y="1125331"/>
            <a:ext cx="363064" cy="363064"/>
          </a:xfrm>
          <a:prstGeom prst="rtTriangle">
            <a:avLst/>
          </a:prstGeom>
          <a:solidFill>
            <a:srgbClr val="9BD5CA"/>
          </a:solidFill>
          <a:ln>
            <a:noFill/>
          </a:ln>
        </p:spPr>
        <p:txBody>
          <a:bodyPr spcFirstLastPara="1" wrap="square" lIns="91406" tIns="91406" rIns="91406" bIns="91406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3124" y="2348284"/>
            <a:ext cx="1306463" cy="358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4" name="Google Shape;414;p47"/>
          <p:cNvGrpSpPr/>
          <p:nvPr/>
        </p:nvGrpSpPr>
        <p:grpSpPr>
          <a:xfrm>
            <a:off x="5235418" y="2683713"/>
            <a:ext cx="2402507" cy="669433"/>
            <a:chOff x="5625475" y="2586168"/>
            <a:chExt cx="2403107" cy="669600"/>
          </a:xfrm>
        </p:grpSpPr>
        <p:cxnSp>
          <p:nvCxnSpPr>
            <p:cNvPr id="415" name="Google Shape;415;p47"/>
            <p:cNvCxnSpPr/>
            <p:nvPr/>
          </p:nvCxnSpPr>
          <p:spPr>
            <a:xfrm rot="10800000">
              <a:off x="5625475" y="2771675"/>
              <a:ext cx="442200" cy="153300"/>
            </a:xfrm>
            <a:prstGeom prst="straightConnector1">
              <a:avLst/>
            </a:prstGeom>
            <a:noFill/>
            <a:ln w="19050" cap="flat" cmpd="sng">
              <a:solidFill>
                <a:srgbClr val="58D6BC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416" name="Google Shape;416;p47"/>
            <p:cNvSpPr txBox="1"/>
            <p:nvPr/>
          </p:nvSpPr>
          <p:spPr>
            <a:xfrm>
              <a:off x="6077354" y="2586168"/>
              <a:ext cx="1951228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6" tIns="91406" rIns="91406" bIns="91406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825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Identify sensitive data on</a:t>
              </a:r>
              <a:br>
                <a:rPr lang="en-US" sz="825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825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network</a:t>
              </a:r>
              <a:endParaRPr sz="825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>
                <a:lnSpc>
                  <a:spcPct val="115000"/>
                </a:lnSpc>
              </a:pPr>
              <a:endParaRPr sz="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>
                <a:lnSpc>
                  <a:spcPct val="115000"/>
                </a:lnSpc>
              </a:pPr>
              <a:r>
                <a:rPr lang="en-US" sz="825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Identify sensitive data in motion and profile the entire network to identify 'suspected’ repositories holding personal data</a:t>
              </a:r>
              <a:endParaRPr sz="825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32" name="Picture 4" descr="Nemo: Data discovery at Facebook - Facebook Engineering">
            <a:extLst>
              <a:ext uri="{FF2B5EF4-FFF2-40B4-BE49-F238E27FC236}">
                <a16:creationId xmlns:a16="http://schemas.microsoft.com/office/drawing/2014/main" id="{F9BF3EBF-275A-45F7-8D9F-513EF6D13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r="70474"/>
          <a:stretch/>
        </p:blipFill>
        <p:spPr bwMode="auto">
          <a:xfrm>
            <a:off x="7816352" y="0"/>
            <a:ext cx="852402" cy="5143500"/>
          </a:xfrm>
          <a:prstGeom prst="rect">
            <a:avLst/>
          </a:prstGeom>
          <a:noFill/>
          <a:ln w="38100">
            <a:solidFill>
              <a:srgbClr val="29A38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2C1DB38-154C-4D28-9BBF-2D31190E29E4}"/>
              </a:ext>
            </a:extLst>
          </p:cNvPr>
          <p:cNvPicPr/>
          <p:nvPr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" r="49107"/>
          <a:stretch/>
        </p:blipFill>
        <p:spPr bwMode="auto">
          <a:xfrm flipH="1">
            <a:off x="7802835" y="0"/>
            <a:ext cx="1861735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448C574-8065-4D24-B8BC-4B5BE633D7D1}"/>
              </a:ext>
            </a:extLst>
          </p:cNvPr>
          <p:cNvSpPr/>
          <p:nvPr/>
        </p:nvSpPr>
        <p:spPr>
          <a:xfrm>
            <a:off x="8668754" y="0"/>
            <a:ext cx="240632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807F0D-F3BE-42D7-AD8A-2026B016E807}"/>
              </a:ext>
            </a:extLst>
          </p:cNvPr>
          <p:cNvCxnSpPr/>
          <p:nvPr/>
        </p:nvCxnSpPr>
        <p:spPr>
          <a:xfrm>
            <a:off x="8668754" y="0"/>
            <a:ext cx="0" cy="51435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88F384F-664D-451B-8D96-0A977B56A9A9}"/>
              </a:ext>
            </a:extLst>
          </p:cNvPr>
          <p:cNvSpPr/>
          <p:nvPr/>
        </p:nvSpPr>
        <p:spPr>
          <a:xfrm>
            <a:off x="8929879" y="0"/>
            <a:ext cx="214121" cy="5143500"/>
          </a:xfrm>
          <a:prstGeom prst="rect">
            <a:avLst/>
          </a:prstGeom>
          <a:solidFill>
            <a:srgbClr val="29A38C"/>
          </a:solidFill>
          <a:ln>
            <a:solidFill>
              <a:srgbClr val="29A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Google Shape;315;p42">
            <a:extLst>
              <a:ext uri="{FF2B5EF4-FFF2-40B4-BE49-F238E27FC236}">
                <a16:creationId xmlns:a16="http://schemas.microsoft.com/office/drawing/2014/main" id="{5EC37584-12EF-416E-AC24-9A90CFD289A4}"/>
              </a:ext>
            </a:extLst>
          </p:cNvPr>
          <p:cNvSpPr txBox="1"/>
          <p:nvPr/>
        </p:nvSpPr>
        <p:spPr>
          <a:xfrm>
            <a:off x="399102" y="278784"/>
            <a:ext cx="7629113" cy="346249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rgbClr val="000000">
                <a:alpha val="2352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100" b="1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Does it Work?</a:t>
            </a:r>
            <a:endParaRPr sz="2100" b="1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316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2"/>
          <p:cNvGrpSpPr/>
          <p:nvPr/>
        </p:nvGrpSpPr>
        <p:grpSpPr>
          <a:xfrm flipH="1">
            <a:off x="299043" y="3072144"/>
            <a:ext cx="844113" cy="1318347"/>
            <a:chOff x="11734843" y="2214011"/>
            <a:chExt cx="1404196" cy="2193091"/>
          </a:xfrm>
        </p:grpSpPr>
        <p:sp>
          <p:nvSpPr>
            <p:cNvPr id="144" name="Google Shape;144;p2"/>
            <p:cNvSpPr/>
            <p:nvPr/>
          </p:nvSpPr>
          <p:spPr>
            <a:xfrm>
              <a:off x="11734843" y="2214011"/>
              <a:ext cx="1404196" cy="203040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1772474" y="3314205"/>
              <a:ext cx="1343744" cy="9255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1766760" y="2239508"/>
              <a:ext cx="80436" cy="216759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2239858" y="2239508"/>
              <a:ext cx="80436" cy="216759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3026688" y="2239508"/>
              <a:ext cx="80436" cy="216759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2523779" y="2239508"/>
              <a:ext cx="77841" cy="216759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rot="2465944">
              <a:off x="12622677" y="2284600"/>
              <a:ext cx="45720" cy="117532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1766760" y="2239508"/>
              <a:ext cx="521564" cy="7582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1734844" y="4233966"/>
              <a:ext cx="144264" cy="1679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2200132" y="4233966"/>
              <a:ext cx="144264" cy="1679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2490568" y="4233966"/>
              <a:ext cx="144264" cy="1679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2994775" y="4233966"/>
              <a:ext cx="144264" cy="1679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 rot="2465944">
              <a:off x="12155656" y="2331293"/>
              <a:ext cx="45720" cy="117532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2"/>
          <p:cNvGrpSpPr/>
          <p:nvPr/>
        </p:nvGrpSpPr>
        <p:grpSpPr>
          <a:xfrm flipH="1">
            <a:off x="3321155" y="3072144"/>
            <a:ext cx="844113" cy="1318347"/>
            <a:chOff x="11734843" y="2214011"/>
            <a:chExt cx="1404196" cy="2193091"/>
          </a:xfrm>
        </p:grpSpPr>
        <p:sp>
          <p:nvSpPr>
            <p:cNvPr id="158" name="Google Shape;158;p2"/>
            <p:cNvSpPr/>
            <p:nvPr/>
          </p:nvSpPr>
          <p:spPr>
            <a:xfrm>
              <a:off x="11734843" y="2214011"/>
              <a:ext cx="1404196" cy="203040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1772474" y="3314205"/>
              <a:ext cx="1343744" cy="9255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1766760" y="2239508"/>
              <a:ext cx="80436" cy="216759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2239858" y="2239508"/>
              <a:ext cx="80436" cy="216759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026688" y="2239508"/>
              <a:ext cx="80436" cy="216759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2523779" y="2239508"/>
              <a:ext cx="77841" cy="216759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2465944">
              <a:off x="12622677" y="2284600"/>
              <a:ext cx="45720" cy="117532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1766760" y="2239508"/>
              <a:ext cx="521564" cy="7582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1734844" y="4233966"/>
              <a:ext cx="144264" cy="1679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2200132" y="4233966"/>
              <a:ext cx="144264" cy="1679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2490568" y="4233966"/>
              <a:ext cx="144264" cy="1679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2994775" y="4233966"/>
              <a:ext cx="144264" cy="1679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2465944">
              <a:off x="12155656" y="2331293"/>
              <a:ext cx="45720" cy="117532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flipH="1">
            <a:off x="6343267" y="3072144"/>
            <a:ext cx="844113" cy="1318347"/>
            <a:chOff x="11734843" y="2214011"/>
            <a:chExt cx="1404196" cy="2193091"/>
          </a:xfrm>
        </p:grpSpPr>
        <p:sp>
          <p:nvSpPr>
            <p:cNvPr id="172" name="Google Shape;172;p2"/>
            <p:cNvSpPr/>
            <p:nvPr/>
          </p:nvSpPr>
          <p:spPr>
            <a:xfrm>
              <a:off x="11734843" y="2214011"/>
              <a:ext cx="1404196" cy="203040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1772474" y="3314205"/>
              <a:ext cx="1343744" cy="9255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1766760" y="2239508"/>
              <a:ext cx="80436" cy="216759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2239858" y="2239508"/>
              <a:ext cx="80436" cy="216759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3026688" y="2239508"/>
              <a:ext cx="80436" cy="216759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2523779" y="2239508"/>
              <a:ext cx="77841" cy="216759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 rot="2465944">
              <a:off x="12622677" y="2284600"/>
              <a:ext cx="45720" cy="117532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766760" y="2239508"/>
              <a:ext cx="521564" cy="7582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734844" y="4233966"/>
              <a:ext cx="144264" cy="1679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2200132" y="4233966"/>
              <a:ext cx="144264" cy="1679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2490568" y="4233966"/>
              <a:ext cx="144264" cy="1679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2994775" y="4233966"/>
              <a:ext cx="144264" cy="1679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 rot="2465944">
              <a:off x="12155656" y="2331293"/>
              <a:ext cx="45720" cy="117532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5" name="Google Shape;185;p2"/>
          <p:cNvPicPr preferRelativeResize="0"/>
          <p:nvPr/>
        </p:nvPicPr>
        <p:blipFill rotWithShape="1">
          <a:blip r:embed="rId3">
            <a:alphaModFix/>
          </a:blip>
          <a:srcRect l="10227" r="5954" b="44229"/>
          <a:stretch/>
        </p:blipFill>
        <p:spPr>
          <a:xfrm>
            <a:off x="0" y="3315423"/>
            <a:ext cx="9208611" cy="1828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"/>
          <p:cNvGrpSpPr/>
          <p:nvPr/>
        </p:nvGrpSpPr>
        <p:grpSpPr>
          <a:xfrm rot="-528339">
            <a:off x="851163" y="3973985"/>
            <a:ext cx="350419" cy="451184"/>
            <a:chOff x="7412026" y="3028298"/>
            <a:chExt cx="508846" cy="635161"/>
          </a:xfrm>
        </p:grpSpPr>
        <p:sp>
          <p:nvSpPr>
            <p:cNvPr id="187" name="Google Shape;187;p2"/>
            <p:cNvSpPr/>
            <p:nvPr/>
          </p:nvSpPr>
          <p:spPr>
            <a:xfrm>
              <a:off x="7412026" y="3491741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350" y="0"/>
                  </a:moveTo>
                  <a:cubicBezTo>
                    <a:pt x="170666" y="34694"/>
                    <a:pt x="339580" y="34344"/>
                    <a:pt x="509896" y="350"/>
                  </a:cubicBezTo>
                  <a:cubicBezTo>
                    <a:pt x="509896" y="1402"/>
                    <a:pt x="510246" y="5257"/>
                    <a:pt x="510246" y="9462"/>
                  </a:cubicBezTo>
                  <a:cubicBezTo>
                    <a:pt x="510246" y="48712"/>
                    <a:pt x="509546" y="87961"/>
                    <a:pt x="510597" y="127211"/>
                  </a:cubicBezTo>
                  <a:cubicBezTo>
                    <a:pt x="510947" y="139477"/>
                    <a:pt x="506041" y="145785"/>
                    <a:pt x="495528" y="148238"/>
                  </a:cubicBezTo>
                  <a:cubicBezTo>
                    <a:pt x="468543" y="153845"/>
                    <a:pt x="441559" y="160854"/>
                    <a:pt x="414225" y="164358"/>
                  </a:cubicBezTo>
                  <a:cubicBezTo>
                    <a:pt x="340632" y="173820"/>
                    <a:pt x="266337" y="174171"/>
                    <a:pt x="192043" y="171718"/>
                  </a:cubicBezTo>
                  <a:cubicBezTo>
                    <a:pt x="136673" y="169965"/>
                    <a:pt x="81303" y="166461"/>
                    <a:pt x="27335" y="152093"/>
                  </a:cubicBezTo>
                  <a:cubicBezTo>
                    <a:pt x="25232" y="151392"/>
                    <a:pt x="23129" y="151041"/>
                    <a:pt x="21027" y="150341"/>
                  </a:cubicBezTo>
                  <a:cubicBezTo>
                    <a:pt x="0" y="143682"/>
                    <a:pt x="0" y="143682"/>
                    <a:pt x="0" y="121254"/>
                  </a:cubicBezTo>
                  <a:cubicBezTo>
                    <a:pt x="0" y="84107"/>
                    <a:pt x="0" y="46960"/>
                    <a:pt x="0" y="9812"/>
                  </a:cubicBezTo>
                  <a:cubicBezTo>
                    <a:pt x="350" y="5607"/>
                    <a:pt x="350" y="1402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7412727" y="3284979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0" y="0"/>
                  </a:moveTo>
                  <a:cubicBezTo>
                    <a:pt x="169965" y="35044"/>
                    <a:pt x="339230" y="34344"/>
                    <a:pt x="509545" y="350"/>
                  </a:cubicBezTo>
                  <a:cubicBezTo>
                    <a:pt x="509545" y="1051"/>
                    <a:pt x="510247" y="4556"/>
                    <a:pt x="510247" y="8411"/>
                  </a:cubicBezTo>
                  <a:cubicBezTo>
                    <a:pt x="510247" y="48361"/>
                    <a:pt x="509896" y="88662"/>
                    <a:pt x="510597" y="128613"/>
                  </a:cubicBezTo>
                  <a:cubicBezTo>
                    <a:pt x="510597" y="139126"/>
                    <a:pt x="507092" y="145084"/>
                    <a:pt x="497630" y="147186"/>
                  </a:cubicBezTo>
                  <a:cubicBezTo>
                    <a:pt x="466441" y="153845"/>
                    <a:pt x="435251" y="162606"/>
                    <a:pt x="403711" y="165059"/>
                  </a:cubicBezTo>
                  <a:cubicBezTo>
                    <a:pt x="347290" y="169615"/>
                    <a:pt x="290518" y="172418"/>
                    <a:pt x="234097" y="172418"/>
                  </a:cubicBezTo>
                  <a:cubicBezTo>
                    <a:pt x="166461" y="172068"/>
                    <a:pt x="98475" y="169264"/>
                    <a:pt x="32241" y="153144"/>
                  </a:cubicBezTo>
                  <a:cubicBezTo>
                    <a:pt x="30138" y="152794"/>
                    <a:pt x="28036" y="152093"/>
                    <a:pt x="25933" y="151742"/>
                  </a:cubicBezTo>
                  <a:cubicBezTo>
                    <a:pt x="350" y="144383"/>
                    <a:pt x="350" y="144383"/>
                    <a:pt x="350" y="118100"/>
                  </a:cubicBezTo>
                  <a:cubicBezTo>
                    <a:pt x="0" y="78149"/>
                    <a:pt x="0" y="378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412376" y="3083123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0" y="0"/>
                  </a:moveTo>
                  <a:cubicBezTo>
                    <a:pt x="170316" y="35044"/>
                    <a:pt x="339580" y="34694"/>
                    <a:pt x="510246" y="0"/>
                  </a:cubicBezTo>
                  <a:cubicBezTo>
                    <a:pt x="510246" y="2103"/>
                    <a:pt x="510246" y="6308"/>
                    <a:pt x="510246" y="10864"/>
                  </a:cubicBezTo>
                  <a:cubicBezTo>
                    <a:pt x="510246" y="49413"/>
                    <a:pt x="509546" y="87611"/>
                    <a:pt x="510597" y="126160"/>
                  </a:cubicBezTo>
                  <a:cubicBezTo>
                    <a:pt x="510947" y="139126"/>
                    <a:pt x="506041" y="145434"/>
                    <a:pt x="494827" y="147887"/>
                  </a:cubicBezTo>
                  <a:cubicBezTo>
                    <a:pt x="465740" y="153845"/>
                    <a:pt x="436653" y="162256"/>
                    <a:pt x="407216" y="164709"/>
                  </a:cubicBezTo>
                  <a:cubicBezTo>
                    <a:pt x="351495" y="169264"/>
                    <a:pt x="295775" y="172769"/>
                    <a:pt x="240054" y="172418"/>
                  </a:cubicBezTo>
                  <a:cubicBezTo>
                    <a:pt x="170316" y="172068"/>
                    <a:pt x="100227" y="169615"/>
                    <a:pt x="31891" y="152794"/>
                  </a:cubicBezTo>
                  <a:cubicBezTo>
                    <a:pt x="351" y="145084"/>
                    <a:pt x="351" y="145084"/>
                    <a:pt x="351" y="113544"/>
                  </a:cubicBezTo>
                  <a:cubicBezTo>
                    <a:pt x="351" y="78850"/>
                    <a:pt x="351" y="44506"/>
                    <a:pt x="351" y="9812"/>
                  </a:cubicBezTo>
                  <a:cubicBezTo>
                    <a:pt x="0" y="5607"/>
                    <a:pt x="0" y="140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412376" y="3028298"/>
              <a:ext cx="508144" cy="63080"/>
            </a:xfrm>
            <a:custGeom>
              <a:avLst/>
              <a:gdLst/>
              <a:ahLst/>
              <a:cxnLst/>
              <a:rect l="l" t="t" r="r" b="b"/>
              <a:pathLst>
                <a:path w="508143" h="63079" extrusionOk="0">
                  <a:moveTo>
                    <a:pt x="510246" y="35551"/>
                  </a:moveTo>
                  <a:cubicBezTo>
                    <a:pt x="489921" y="40807"/>
                    <a:pt x="469595" y="47816"/>
                    <a:pt x="448919" y="50970"/>
                  </a:cubicBezTo>
                  <a:cubicBezTo>
                    <a:pt x="364462" y="64637"/>
                    <a:pt x="279304" y="67091"/>
                    <a:pt x="193796" y="62885"/>
                  </a:cubicBezTo>
                  <a:cubicBezTo>
                    <a:pt x="141229" y="60432"/>
                    <a:pt x="89013" y="52372"/>
                    <a:pt x="36446" y="45713"/>
                  </a:cubicBezTo>
                  <a:cubicBezTo>
                    <a:pt x="24181" y="44312"/>
                    <a:pt x="12266" y="38004"/>
                    <a:pt x="351" y="34149"/>
                  </a:cubicBezTo>
                  <a:cubicBezTo>
                    <a:pt x="351" y="32747"/>
                    <a:pt x="0" y="30995"/>
                    <a:pt x="0" y="29593"/>
                  </a:cubicBezTo>
                  <a:cubicBezTo>
                    <a:pt x="10163" y="26089"/>
                    <a:pt x="19975" y="20131"/>
                    <a:pt x="30138" y="19080"/>
                  </a:cubicBezTo>
                  <a:cubicBezTo>
                    <a:pt x="81654" y="12071"/>
                    <a:pt x="133169" y="3310"/>
                    <a:pt x="184684" y="1207"/>
                  </a:cubicBezTo>
                  <a:cubicBezTo>
                    <a:pt x="248465" y="-1246"/>
                    <a:pt x="312596" y="156"/>
                    <a:pt x="376377" y="4361"/>
                  </a:cubicBezTo>
                  <a:cubicBezTo>
                    <a:pt x="415977" y="6814"/>
                    <a:pt x="455227" y="16627"/>
                    <a:pt x="494476" y="23636"/>
                  </a:cubicBezTo>
                  <a:cubicBezTo>
                    <a:pt x="499733" y="24687"/>
                    <a:pt x="504289" y="27841"/>
                    <a:pt x="509195" y="29944"/>
                  </a:cubicBezTo>
                  <a:cubicBezTo>
                    <a:pt x="509896" y="31696"/>
                    <a:pt x="510246" y="33448"/>
                    <a:pt x="510246" y="3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412727" y="3456049"/>
              <a:ext cx="508144" cy="42053"/>
            </a:xfrm>
            <a:custGeom>
              <a:avLst/>
              <a:gdLst/>
              <a:ahLst/>
              <a:cxnLst/>
              <a:rect l="l" t="t" r="r" b="b"/>
              <a:pathLst>
                <a:path w="508143" h="42053" extrusionOk="0">
                  <a:moveTo>
                    <a:pt x="701" y="10811"/>
                  </a:moveTo>
                  <a:cubicBezTo>
                    <a:pt x="12966" y="4853"/>
                    <a:pt x="24531" y="-1455"/>
                    <a:pt x="39950" y="298"/>
                  </a:cubicBezTo>
                  <a:cubicBezTo>
                    <a:pt x="95321" y="6255"/>
                    <a:pt x="150691" y="14666"/>
                    <a:pt x="206411" y="16068"/>
                  </a:cubicBezTo>
                  <a:cubicBezTo>
                    <a:pt x="270543" y="17820"/>
                    <a:pt x="335024" y="13614"/>
                    <a:pt x="399156" y="10811"/>
                  </a:cubicBezTo>
                  <a:cubicBezTo>
                    <a:pt x="421584" y="9759"/>
                    <a:pt x="444013" y="5204"/>
                    <a:pt x="466090" y="998"/>
                  </a:cubicBezTo>
                  <a:cubicBezTo>
                    <a:pt x="482561" y="-2156"/>
                    <a:pt x="495528" y="3452"/>
                    <a:pt x="508494" y="11512"/>
                  </a:cubicBezTo>
                  <a:cubicBezTo>
                    <a:pt x="508845" y="13264"/>
                    <a:pt x="508845" y="14666"/>
                    <a:pt x="509195" y="16418"/>
                  </a:cubicBezTo>
                  <a:cubicBezTo>
                    <a:pt x="490972" y="21324"/>
                    <a:pt x="473099" y="28683"/>
                    <a:pt x="454526" y="30786"/>
                  </a:cubicBezTo>
                  <a:cubicBezTo>
                    <a:pt x="404062" y="36744"/>
                    <a:pt x="353598" y="43052"/>
                    <a:pt x="303134" y="44103"/>
                  </a:cubicBezTo>
                  <a:cubicBezTo>
                    <a:pt x="239003" y="45154"/>
                    <a:pt x="174521" y="42351"/>
                    <a:pt x="110390" y="38496"/>
                  </a:cubicBezTo>
                  <a:cubicBezTo>
                    <a:pt x="81303" y="36744"/>
                    <a:pt x="52567" y="29384"/>
                    <a:pt x="23480" y="23777"/>
                  </a:cubicBezTo>
                  <a:cubicBezTo>
                    <a:pt x="15419" y="22375"/>
                    <a:pt x="8060" y="17820"/>
                    <a:pt x="0" y="14666"/>
                  </a:cubicBezTo>
                  <a:cubicBezTo>
                    <a:pt x="701" y="13264"/>
                    <a:pt x="701" y="11862"/>
                    <a:pt x="701" y="108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412376" y="3251947"/>
              <a:ext cx="508144" cy="42053"/>
            </a:xfrm>
            <a:custGeom>
              <a:avLst/>
              <a:gdLst/>
              <a:ahLst/>
              <a:cxnLst/>
              <a:rect l="l" t="t" r="r" b="b"/>
              <a:pathLst>
                <a:path w="508143" h="42053" extrusionOk="0">
                  <a:moveTo>
                    <a:pt x="0" y="10254"/>
                  </a:moveTo>
                  <a:cubicBezTo>
                    <a:pt x="12266" y="2194"/>
                    <a:pt x="22078" y="-1311"/>
                    <a:pt x="36096" y="441"/>
                  </a:cubicBezTo>
                  <a:cubicBezTo>
                    <a:pt x="84107" y="7100"/>
                    <a:pt x="132468" y="14810"/>
                    <a:pt x="180829" y="16912"/>
                  </a:cubicBezTo>
                  <a:cubicBezTo>
                    <a:pt x="238302" y="19365"/>
                    <a:pt x="296125" y="18664"/>
                    <a:pt x="353248" y="15861"/>
                  </a:cubicBezTo>
                  <a:cubicBezTo>
                    <a:pt x="395651" y="13758"/>
                    <a:pt x="437705" y="4997"/>
                    <a:pt x="479758" y="441"/>
                  </a:cubicBezTo>
                  <a:cubicBezTo>
                    <a:pt x="489921" y="-610"/>
                    <a:pt x="500434" y="3946"/>
                    <a:pt x="510597" y="5698"/>
                  </a:cubicBezTo>
                  <a:cubicBezTo>
                    <a:pt x="510597" y="8151"/>
                    <a:pt x="510947" y="10254"/>
                    <a:pt x="510947" y="12707"/>
                  </a:cubicBezTo>
                  <a:cubicBezTo>
                    <a:pt x="494476" y="17613"/>
                    <a:pt x="478706" y="24622"/>
                    <a:pt x="461885" y="26725"/>
                  </a:cubicBezTo>
                  <a:cubicBezTo>
                    <a:pt x="414575" y="32682"/>
                    <a:pt x="367265" y="37939"/>
                    <a:pt x="319605" y="40742"/>
                  </a:cubicBezTo>
                  <a:cubicBezTo>
                    <a:pt x="247414" y="44948"/>
                    <a:pt x="175573" y="42845"/>
                    <a:pt x="103732" y="34434"/>
                  </a:cubicBezTo>
                  <a:cubicBezTo>
                    <a:pt x="74995" y="30930"/>
                    <a:pt x="46609" y="24272"/>
                    <a:pt x="18574" y="18664"/>
                  </a:cubicBezTo>
                  <a:cubicBezTo>
                    <a:pt x="12616" y="17613"/>
                    <a:pt x="7009" y="13758"/>
                    <a:pt x="0" y="102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3" name="Google Shape;193;p2"/>
          <p:cNvGrpSpPr/>
          <p:nvPr/>
        </p:nvGrpSpPr>
        <p:grpSpPr>
          <a:xfrm rot="1074089">
            <a:off x="6910168" y="3720994"/>
            <a:ext cx="567685" cy="671885"/>
            <a:chOff x="7412026" y="3028298"/>
            <a:chExt cx="508846" cy="635161"/>
          </a:xfrm>
        </p:grpSpPr>
        <p:sp>
          <p:nvSpPr>
            <p:cNvPr id="194" name="Google Shape;194;p2"/>
            <p:cNvSpPr/>
            <p:nvPr/>
          </p:nvSpPr>
          <p:spPr>
            <a:xfrm>
              <a:off x="7412026" y="3491741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350" y="0"/>
                  </a:moveTo>
                  <a:cubicBezTo>
                    <a:pt x="170666" y="34694"/>
                    <a:pt x="339580" y="34344"/>
                    <a:pt x="509896" y="350"/>
                  </a:cubicBezTo>
                  <a:cubicBezTo>
                    <a:pt x="509896" y="1402"/>
                    <a:pt x="510246" y="5257"/>
                    <a:pt x="510246" y="9462"/>
                  </a:cubicBezTo>
                  <a:cubicBezTo>
                    <a:pt x="510246" y="48712"/>
                    <a:pt x="509546" y="87961"/>
                    <a:pt x="510597" y="127211"/>
                  </a:cubicBezTo>
                  <a:cubicBezTo>
                    <a:pt x="510947" y="139477"/>
                    <a:pt x="506041" y="145785"/>
                    <a:pt x="495528" y="148238"/>
                  </a:cubicBezTo>
                  <a:cubicBezTo>
                    <a:pt x="468543" y="153845"/>
                    <a:pt x="441559" y="160854"/>
                    <a:pt x="414225" y="164358"/>
                  </a:cubicBezTo>
                  <a:cubicBezTo>
                    <a:pt x="340632" y="173820"/>
                    <a:pt x="266337" y="174171"/>
                    <a:pt x="192043" y="171718"/>
                  </a:cubicBezTo>
                  <a:cubicBezTo>
                    <a:pt x="136673" y="169965"/>
                    <a:pt x="81303" y="166461"/>
                    <a:pt x="27335" y="152093"/>
                  </a:cubicBezTo>
                  <a:cubicBezTo>
                    <a:pt x="25232" y="151392"/>
                    <a:pt x="23129" y="151041"/>
                    <a:pt x="21027" y="150341"/>
                  </a:cubicBezTo>
                  <a:cubicBezTo>
                    <a:pt x="0" y="143682"/>
                    <a:pt x="0" y="143682"/>
                    <a:pt x="0" y="121254"/>
                  </a:cubicBezTo>
                  <a:cubicBezTo>
                    <a:pt x="0" y="84107"/>
                    <a:pt x="0" y="46960"/>
                    <a:pt x="0" y="9812"/>
                  </a:cubicBezTo>
                  <a:cubicBezTo>
                    <a:pt x="350" y="5607"/>
                    <a:pt x="350" y="1402"/>
                    <a:pt x="350" y="0"/>
                  </a:cubicBezTo>
                  <a:close/>
                </a:path>
              </a:pathLst>
            </a:custGeom>
            <a:solidFill>
              <a:srgbClr val="68C0A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412727" y="3284979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0" y="0"/>
                  </a:moveTo>
                  <a:cubicBezTo>
                    <a:pt x="169965" y="35044"/>
                    <a:pt x="339230" y="34344"/>
                    <a:pt x="509545" y="350"/>
                  </a:cubicBezTo>
                  <a:cubicBezTo>
                    <a:pt x="509545" y="1051"/>
                    <a:pt x="510247" y="4556"/>
                    <a:pt x="510247" y="8411"/>
                  </a:cubicBezTo>
                  <a:cubicBezTo>
                    <a:pt x="510247" y="48361"/>
                    <a:pt x="509896" y="88662"/>
                    <a:pt x="510597" y="128613"/>
                  </a:cubicBezTo>
                  <a:cubicBezTo>
                    <a:pt x="510597" y="139126"/>
                    <a:pt x="507092" y="145084"/>
                    <a:pt x="497630" y="147186"/>
                  </a:cubicBezTo>
                  <a:cubicBezTo>
                    <a:pt x="466441" y="153845"/>
                    <a:pt x="435251" y="162606"/>
                    <a:pt x="403711" y="165059"/>
                  </a:cubicBezTo>
                  <a:cubicBezTo>
                    <a:pt x="347290" y="169615"/>
                    <a:pt x="290518" y="172418"/>
                    <a:pt x="234097" y="172418"/>
                  </a:cubicBezTo>
                  <a:cubicBezTo>
                    <a:pt x="166461" y="172068"/>
                    <a:pt x="98475" y="169264"/>
                    <a:pt x="32241" y="153144"/>
                  </a:cubicBezTo>
                  <a:cubicBezTo>
                    <a:pt x="30138" y="152794"/>
                    <a:pt x="28036" y="152093"/>
                    <a:pt x="25933" y="151742"/>
                  </a:cubicBezTo>
                  <a:cubicBezTo>
                    <a:pt x="350" y="144383"/>
                    <a:pt x="350" y="144383"/>
                    <a:pt x="350" y="118100"/>
                  </a:cubicBezTo>
                  <a:cubicBezTo>
                    <a:pt x="0" y="78149"/>
                    <a:pt x="0" y="37848"/>
                    <a:pt x="0" y="0"/>
                  </a:cubicBezTo>
                  <a:close/>
                </a:path>
              </a:pathLst>
            </a:custGeom>
            <a:solidFill>
              <a:srgbClr val="68C0A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412376" y="3083123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0" y="0"/>
                  </a:moveTo>
                  <a:cubicBezTo>
                    <a:pt x="170316" y="35044"/>
                    <a:pt x="339580" y="34694"/>
                    <a:pt x="510246" y="0"/>
                  </a:cubicBezTo>
                  <a:cubicBezTo>
                    <a:pt x="510246" y="2103"/>
                    <a:pt x="510246" y="6308"/>
                    <a:pt x="510246" y="10864"/>
                  </a:cubicBezTo>
                  <a:cubicBezTo>
                    <a:pt x="510246" y="49413"/>
                    <a:pt x="509546" y="87611"/>
                    <a:pt x="510597" y="126160"/>
                  </a:cubicBezTo>
                  <a:cubicBezTo>
                    <a:pt x="510947" y="139126"/>
                    <a:pt x="506041" y="145434"/>
                    <a:pt x="494827" y="147887"/>
                  </a:cubicBezTo>
                  <a:cubicBezTo>
                    <a:pt x="465740" y="153845"/>
                    <a:pt x="436653" y="162256"/>
                    <a:pt x="407216" y="164709"/>
                  </a:cubicBezTo>
                  <a:cubicBezTo>
                    <a:pt x="351495" y="169264"/>
                    <a:pt x="295775" y="172769"/>
                    <a:pt x="240054" y="172418"/>
                  </a:cubicBezTo>
                  <a:cubicBezTo>
                    <a:pt x="170316" y="172068"/>
                    <a:pt x="100227" y="169615"/>
                    <a:pt x="31891" y="152794"/>
                  </a:cubicBezTo>
                  <a:cubicBezTo>
                    <a:pt x="351" y="145084"/>
                    <a:pt x="351" y="145084"/>
                    <a:pt x="351" y="113544"/>
                  </a:cubicBezTo>
                  <a:cubicBezTo>
                    <a:pt x="351" y="78850"/>
                    <a:pt x="351" y="44506"/>
                    <a:pt x="351" y="9812"/>
                  </a:cubicBezTo>
                  <a:cubicBezTo>
                    <a:pt x="0" y="5607"/>
                    <a:pt x="0" y="1402"/>
                    <a:pt x="0" y="0"/>
                  </a:cubicBezTo>
                  <a:close/>
                </a:path>
              </a:pathLst>
            </a:custGeom>
            <a:solidFill>
              <a:srgbClr val="68C0A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412376" y="3028298"/>
              <a:ext cx="508144" cy="63080"/>
            </a:xfrm>
            <a:custGeom>
              <a:avLst/>
              <a:gdLst/>
              <a:ahLst/>
              <a:cxnLst/>
              <a:rect l="l" t="t" r="r" b="b"/>
              <a:pathLst>
                <a:path w="508143" h="63079" extrusionOk="0">
                  <a:moveTo>
                    <a:pt x="510246" y="35551"/>
                  </a:moveTo>
                  <a:cubicBezTo>
                    <a:pt x="489921" y="40807"/>
                    <a:pt x="469595" y="47816"/>
                    <a:pt x="448919" y="50970"/>
                  </a:cubicBezTo>
                  <a:cubicBezTo>
                    <a:pt x="364462" y="64637"/>
                    <a:pt x="279304" y="67091"/>
                    <a:pt x="193796" y="62885"/>
                  </a:cubicBezTo>
                  <a:cubicBezTo>
                    <a:pt x="141229" y="60432"/>
                    <a:pt x="89013" y="52372"/>
                    <a:pt x="36446" y="45713"/>
                  </a:cubicBezTo>
                  <a:cubicBezTo>
                    <a:pt x="24181" y="44312"/>
                    <a:pt x="12266" y="38004"/>
                    <a:pt x="351" y="34149"/>
                  </a:cubicBezTo>
                  <a:cubicBezTo>
                    <a:pt x="351" y="32747"/>
                    <a:pt x="0" y="30995"/>
                    <a:pt x="0" y="29593"/>
                  </a:cubicBezTo>
                  <a:cubicBezTo>
                    <a:pt x="10163" y="26089"/>
                    <a:pt x="19975" y="20131"/>
                    <a:pt x="30138" y="19080"/>
                  </a:cubicBezTo>
                  <a:cubicBezTo>
                    <a:pt x="81654" y="12071"/>
                    <a:pt x="133169" y="3310"/>
                    <a:pt x="184684" y="1207"/>
                  </a:cubicBezTo>
                  <a:cubicBezTo>
                    <a:pt x="248465" y="-1246"/>
                    <a:pt x="312596" y="156"/>
                    <a:pt x="376377" y="4361"/>
                  </a:cubicBezTo>
                  <a:cubicBezTo>
                    <a:pt x="415977" y="6814"/>
                    <a:pt x="455227" y="16627"/>
                    <a:pt x="494476" y="23636"/>
                  </a:cubicBezTo>
                  <a:cubicBezTo>
                    <a:pt x="499733" y="24687"/>
                    <a:pt x="504289" y="27841"/>
                    <a:pt x="509195" y="29944"/>
                  </a:cubicBezTo>
                  <a:cubicBezTo>
                    <a:pt x="509896" y="31696"/>
                    <a:pt x="510246" y="33448"/>
                    <a:pt x="510246" y="35551"/>
                  </a:cubicBezTo>
                  <a:close/>
                </a:path>
              </a:pathLst>
            </a:custGeom>
            <a:solidFill>
              <a:srgbClr val="68C0A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412727" y="3456049"/>
              <a:ext cx="508144" cy="42053"/>
            </a:xfrm>
            <a:custGeom>
              <a:avLst/>
              <a:gdLst/>
              <a:ahLst/>
              <a:cxnLst/>
              <a:rect l="l" t="t" r="r" b="b"/>
              <a:pathLst>
                <a:path w="508143" h="42053" extrusionOk="0">
                  <a:moveTo>
                    <a:pt x="701" y="10811"/>
                  </a:moveTo>
                  <a:cubicBezTo>
                    <a:pt x="12966" y="4853"/>
                    <a:pt x="24531" y="-1455"/>
                    <a:pt x="39950" y="298"/>
                  </a:cubicBezTo>
                  <a:cubicBezTo>
                    <a:pt x="95321" y="6255"/>
                    <a:pt x="150691" y="14666"/>
                    <a:pt x="206411" y="16068"/>
                  </a:cubicBezTo>
                  <a:cubicBezTo>
                    <a:pt x="270543" y="17820"/>
                    <a:pt x="335024" y="13614"/>
                    <a:pt x="399156" y="10811"/>
                  </a:cubicBezTo>
                  <a:cubicBezTo>
                    <a:pt x="421584" y="9759"/>
                    <a:pt x="444013" y="5204"/>
                    <a:pt x="466090" y="998"/>
                  </a:cubicBezTo>
                  <a:cubicBezTo>
                    <a:pt x="482561" y="-2156"/>
                    <a:pt x="495528" y="3452"/>
                    <a:pt x="508494" y="11512"/>
                  </a:cubicBezTo>
                  <a:cubicBezTo>
                    <a:pt x="508845" y="13264"/>
                    <a:pt x="508845" y="14666"/>
                    <a:pt x="509195" y="16418"/>
                  </a:cubicBezTo>
                  <a:cubicBezTo>
                    <a:pt x="490972" y="21324"/>
                    <a:pt x="473099" y="28683"/>
                    <a:pt x="454526" y="30786"/>
                  </a:cubicBezTo>
                  <a:cubicBezTo>
                    <a:pt x="404062" y="36744"/>
                    <a:pt x="353598" y="43052"/>
                    <a:pt x="303134" y="44103"/>
                  </a:cubicBezTo>
                  <a:cubicBezTo>
                    <a:pt x="239003" y="45154"/>
                    <a:pt x="174521" y="42351"/>
                    <a:pt x="110390" y="38496"/>
                  </a:cubicBezTo>
                  <a:cubicBezTo>
                    <a:pt x="81303" y="36744"/>
                    <a:pt x="52567" y="29384"/>
                    <a:pt x="23480" y="23777"/>
                  </a:cubicBezTo>
                  <a:cubicBezTo>
                    <a:pt x="15419" y="22375"/>
                    <a:pt x="8060" y="17820"/>
                    <a:pt x="0" y="14666"/>
                  </a:cubicBezTo>
                  <a:cubicBezTo>
                    <a:pt x="701" y="13264"/>
                    <a:pt x="701" y="11862"/>
                    <a:pt x="701" y="10811"/>
                  </a:cubicBezTo>
                  <a:close/>
                </a:path>
              </a:pathLst>
            </a:custGeom>
            <a:solidFill>
              <a:srgbClr val="68C0A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412376" y="3251947"/>
              <a:ext cx="508144" cy="42053"/>
            </a:xfrm>
            <a:custGeom>
              <a:avLst/>
              <a:gdLst/>
              <a:ahLst/>
              <a:cxnLst/>
              <a:rect l="l" t="t" r="r" b="b"/>
              <a:pathLst>
                <a:path w="508143" h="42053" extrusionOk="0">
                  <a:moveTo>
                    <a:pt x="0" y="10254"/>
                  </a:moveTo>
                  <a:cubicBezTo>
                    <a:pt x="12266" y="2194"/>
                    <a:pt x="22078" y="-1311"/>
                    <a:pt x="36096" y="441"/>
                  </a:cubicBezTo>
                  <a:cubicBezTo>
                    <a:pt x="84107" y="7100"/>
                    <a:pt x="132468" y="14810"/>
                    <a:pt x="180829" y="16912"/>
                  </a:cubicBezTo>
                  <a:cubicBezTo>
                    <a:pt x="238302" y="19365"/>
                    <a:pt x="296125" y="18664"/>
                    <a:pt x="353248" y="15861"/>
                  </a:cubicBezTo>
                  <a:cubicBezTo>
                    <a:pt x="395651" y="13758"/>
                    <a:pt x="437705" y="4997"/>
                    <a:pt x="479758" y="441"/>
                  </a:cubicBezTo>
                  <a:cubicBezTo>
                    <a:pt x="489921" y="-610"/>
                    <a:pt x="500434" y="3946"/>
                    <a:pt x="510597" y="5698"/>
                  </a:cubicBezTo>
                  <a:cubicBezTo>
                    <a:pt x="510597" y="8151"/>
                    <a:pt x="510947" y="10254"/>
                    <a:pt x="510947" y="12707"/>
                  </a:cubicBezTo>
                  <a:cubicBezTo>
                    <a:pt x="494476" y="17613"/>
                    <a:pt x="478706" y="24622"/>
                    <a:pt x="461885" y="26725"/>
                  </a:cubicBezTo>
                  <a:cubicBezTo>
                    <a:pt x="414575" y="32682"/>
                    <a:pt x="367265" y="37939"/>
                    <a:pt x="319605" y="40742"/>
                  </a:cubicBezTo>
                  <a:cubicBezTo>
                    <a:pt x="247414" y="44948"/>
                    <a:pt x="175573" y="42845"/>
                    <a:pt x="103732" y="34434"/>
                  </a:cubicBezTo>
                  <a:cubicBezTo>
                    <a:pt x="74995" y="30930"/>
                    <a:pt x="46609" y="24272"/>
                    <a:pt x="18574" y="18664"/>
                  </a:cubicBezTo>
                  <a:cubicBezTo>
                    <a:pt x="12616" y="17613"/>
                    <a:pt x="7009" y="13758"/>
                    <a:pt x="0" y="10254"/>
                  </a:cubicBezTo>
                  <a:close/>
                </a:path>
              </a:pathLst>
            </a:custGeom>
            <a:solidFill>
              <a:srgbClr val="68C0A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0" name="Google Shape;200;p2"/>
          <p:cNvGrpSpPr/>
          <p:nvPr/>
        </p:nvGrpSpPr>
        <p:grpSpPr>
          <a:xfrm rot="-1566393">
            <a:off x="1523374" y="3672356"/>
            <a:ext cx="568415" cy="701493"/>
            <a:chOff x="7412026" y="3028298"/>
            <a:chExt cx="508846" cy="635161"/>
          </a:xfrm>
        </p:grpSpPr>
        <p:sp>
          <p:nvSpPr>
            <p:cNvPr id="201" name="Google Shape;201;p2"/>
            <p:cNvSpPr/>
            <p:nvPr/>
          </p:nvSpPr>
          <p:spPr>
            <a:xfrm>
              <a:off x="7412026" y="3491741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350" y="0"/>
                  </a:moveTo>
                  <a:cubicBezTo>
                    <a:pt x="170666" y="34694"/>
                    <a:pt x="339580" y="34344"/>
                    <a:pt x="509896" y="350"/>
                  </a:cubicBezTo>
                  <a:cubicBezTo>
                    <a:pt x="509896" y="1402"/>
                    <a:pt x="510246" y="5257"/>
                    <a:pt x="510246" y="9462"/>
                  </a:cubicBezTo>
                  <a:cubicBezTo>
                    <a:pt x="510246" y="48712"/>
                    <a:pt x="509546" y="87961"/>
                    <a:pt x="510597" y="127211"/>
                  </a:cubicBezTo>
                  <a:cubicBezTo>
                    <a:pt x="510947" y="139477"/>
                    <a:pt x="506041" y="145785"/>
                    <a:pt x="495528" y="148238"/>
                  </a:cubicBezTo>
                  <a:cubicBezTo>
                    <a:pt x="468543" y="153845"/>
                    <a:pt x="441559" y="160854"/>
                    <a:pt x="414225" y="164358"/>
                  </a:cubicBezTo>
                  <a:cubicBezTo>
                    <a:pt x="340632" y="173820"/>
                    <a:pt x="266337" y="174171"/>
                    <a:pt x="192043" y="171718"/>
                  </a:cubicBezTo>
                  <a:cubicBezTo>
                    <a:pt x="136673" y="169965"/>
                    <a:pt x="81303" y="166461"/>
                    <a:pt x="27335" y="152093"/>
                  </a:cubicBezTo>
                  <a:cubicBezTo>
                    <a:pt x="25232" y="151392"/>
                    <a:pt x="23129" y="151041"/>
                    <a:pt x="21027" y="150341"/>
                  </a:cubicBezTo>
                  <a:cubicBezTo>
                    <a:pt x="0" y="143682"/>
                    <a:pt x="0" y="143682"/>
                    <a:pt x="0" y="121254"/>
                  </a:cubicBezTo>
                  <a:cubicBezTo>
                    <a:pt x="0" y="84107"/>
                    <a:pt x="0" y="46960"/>
                    <a:pt x="0" y="9812"/>
                  </a:cubicBezTo>
                  <a:cubicBezTo>
                    <a:pt x="350" y="5607"/>
                    <a:pt x="350" y="1402"/>
                    <a:pt x="350" y="0"/>
                  </a:cubicBezTo>
                  <a:close/>
                </a:path>
              </a:pathLst>
            </a:custGeom>
            <a:solidFill>
              <a:srgbClr val="419E8C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412727" y="3284979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0" y="0"/>
                  </a:moveTo>
                  <a:cubicBezTo>
                    <a:pt x="169965" y="35044"/>
                    <a:pt x="339230" y="34344"/>
                    <a:pt x="509545" y="350"/>
                  </a:cubicBezTo>
                  <a:cubicBezTo>
                    <a:pt x="509545" y="1051"/>
                    <a:pt x="510247" y="4556"/>
                    <a:pt x="510247" y="8411"/>
                  </a:cubicBezTo>
                  <a:cubicBezTo>
                    <a:pt x="510247" y="48361"/>
                    <a:pt x="509896" y="88662"/>
                    <a:pt x="510597" y="128613"/>
                  </a:cubicBezTo>
                  <a:cubicBezTo>
                    <a:pt x="510597" y="139126"/>
                    <a:pt x="507092" y="145084"/>
                    <a:pt x="497630" y="147186"/>
                  </a:cubicBezTo>
                  <a:cubicBezTo>
                    <a:pt x="466441" y="153845"/>
                    <a:pt x="435251" y="162606"/>
                    <a:pt x="403711" y="165059"/>
                  </a:cubicBezTo>
                  <a:cubicBezTo>
                    <a:pt x="347290" y="169615"/>
                    <a:pt x="290518" y="172418"/>
                    <a:pt x="234097" y="172418"/>
                  </a:cubicBezTo>
                  <a:cubicBezTo>
                    <a:pt x="166461" y="172068"/>
                    <a:pt x="98475" y="169264"/>
                    <a:pt x="32241" y="153144"/>
                  </a:cubicBezTo>
                  <a:cubicBezTo>
                    <a:pt x="30138" y="152794"/>
                    <a:pt x="28036" y="152093"/>
                    <a:pt x="25933" y="151742"/>
                  </a:cubicBezTo>
                  <a:cubicBezTo>
                    <a:pt x="350" y="144383"/>
                    <a:pt x="350" y="144383"/>
                    <a:pt x="350" y="118100"/>
                  </a:cubicBezTo>
                  <a:cubicBezTo>
                    <a:pt x="0" y="78149"/>
                    <a:pt x="0" y="37848"/>
                    <a:pt x="0" y="0"/>
                  </a:cubicBezTo>
                  <a:close/>
                </a:path>
              </a:pathLst>
            </a:custGeom>
            <a:solidFill>
              <a:srgbClr val="419E8C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412376" y="3083123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0" y="0"/>
                  </a:moveTo>
                  <a:cubicBezTo>
                    <a:pt x="170316" y="35044"/>
                    <a:pt x="339580" y="34694"/>
                    <a:pt x="510246" y="0"/>
                  </a:cubicBezTo>
                  <a:cubicBezTo>
                    <a:pt x="510246" y="2103"/>
                    <a:pt x="510246" y="6308"/>
                    <a:pt x="510246" y="10864"/>
                  </a:cubicBezTo>
                  <a:cubicBezTo>
                    <a:pt x="510246" y="49413"/>
                    <a:pt x="509546" y="87611"/>
                    <a:pt x="510597" y="126160"/>
                  </a:cubicBezTo>
                  <a:cubicBezTo>
                    <a:pt x="510947" y="139126"/>
                    <a:pt x="506041" y="145434"/>
                    <a:pt x="494827" y="147887"/>
                  </a:cubicBezTo>
                  <a:cubicBezTo>
                    <a:pt x="465740" y="153845"/>
                    <a:pt x="436653" y="162256"/>
                    <a:pt x="407216" y="164709"/>
                  </a:cubicBezTo>
                  <a:cubicBezTo>
                    <a:pt x="351495" y="169264"/>
                    <a:pt x="295775" y="172769"/>
                    <a:pt x="240054" y="172418"/>
                  </a:cubicBezTo>
                  <a:cubicBezTo>
                    <a:pt x="170316" y="172068"/>
                    <a:pt x="100227" y="169615"/>
                    <a:pt x="31891" y="152794"/>
                  </a:cubicBezTo>
                  <a:cubicBezTo>
                    <a:pt x="351" y="145084"/>
                    <a:pt x="351" y="145084"/>
                    <a:pt x="351" y="113544"/>
                  </a:cubicBezTo>
                  <a:cubicBezTo>
                    <a:pt x="351" y="78850"/>
                    <a:pt x="351" y="44506"/>
                    <a:pt x="351" y="9812"/>
                  </a:cubicBezTo>
                  <a:cubicBezTo>
                    <a:pt x="0" y="5607"/>
                    <a:pt x="0" y="1402"/>
                    <a:pt x="0" y="0"/>
                  </a:cubicBezTo>
                  <a:close/>
                </a:path>
              </a:pathLst>
            </a:custGeom>
            <a:solidFill>
              <a:srgbClr val="419E8C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412376" y="3028298"/>
              <a:ext cx="508144" cy="63080"/>
            </a:xfrm>
            <a:custGeom>
              <a:avLst/>
              <a:gdLst/>
              <a:ahLst/>
              <a:cxnLst/>
              <a:rect l="l" t="t" r="r" b="b"/>
              <a:pathLst>
                <a:path w="508143" h="63079" extrusionOk="0">
                  <a:moveTo>
                    <a:pt x="510246" y="35551"/>
                  </a:moveTo>
                  <a:cubicBezTo>
                    <a:pt x="489921" y="40807"/>
                    <a:pt x="469595" y="47816"/>
                    <a:pt x="448919" y="50970"/>
                  </a:cubicBezTo>
                  <a:cubicBezTo>
                    <a:pt x="364462" y="64637"/>
                    <a:pt x="279304" y="67091"/>
                    <a:pt x="193796" y="62885"/>
                  </a:cubicBezTo>
                  <a:cubicBezTo>
                    <a:pt x="141229" y="60432"/>
                    <a:pt x="89013" y="52372"/>
                    <a:pt x="36446" y="45713"/>
                  </a:cubicBezTo>
                  <a:cubicBezTo>
                    <a:pt x="24181" y="44312"/>
                    <a:pt x="12266" y="38004"/>
                    <a:pt x="351" y="34149"/>
                  </a:cubicBezTo>
                  <a:cubicBezTo>
                    <a:pt x="351" y="32747"/>
                    <a:pt x="0" y="30995"/>
                    <a:pt x="0" y="29593"/>
                  </a:cubicBezTo>
                  <a:cubicBezTo>
                    <a:pt x="10163" y="26089"/>
                    <a:pt x="19975" y="20131"/>
                    <a:pt x="30138" y="19080"/>
                  </a:cubicBezTo>
                  <a:cubicBezTo>
                    <a:pt x="81654" y="12071"/>
                    <a:pt x="133169" y="3310"/>
                    <a:pt x="184684" y="1207"/>
                  </a:cubicBezTo>
                  <a:cubicBezTo>
                    <a:pt x="248465" y="-1246"/>
                    <a:pt x="312596" y="156"/>
                    <a:pt x="376377" y="4361"/>
                  </a:cubicBezTo>
                  <a:cubicBezTo>
                    <a:pt x="415977" y="6814"/>
                    <a:pt x="455227" y="16627"/>
                    <a:pt x="494476" y="23636"/>
                  </a:cubicBezTo>
                  <a:cubicBezTo>
                    <a:pt x="499733" y="24687"/>
                    <a:pt x="504289" y="27841"/>
                    <a:pt x="509195" y="29944"/>
                  </a:cubicBezTo>
                  <a:cubicBezTo>
                    <a:pt x="509896" y="31696"/>
                    <a:pt x="510246" y="33448"/>
                    <a:pt x="510246" y="35551"/>
                  </a:cubicBezTo>
                  <a:close/>
                </a:path>
              </a:pathLst>
            </a:custGeom>
            <a:solidFill>
              <a:srgbClr val="419E8C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412727" y="3456049"/>
              <a:ext cx="508144" cy="42053"/>
            </a:xfrm>
            <a:custGeom>
              <a:avLst/>
              <a:gdLst/>
              <a:ahLst/>
              <a:cxnLst/>
              <a:rect l="l" t="t" r="r" b="b"/>
              <a:pathLst>
                <a:path w="508143" h="42053" extrusionOk="0">
                  <a:moveTo>
                    <a:pt x="701" y="10811"/>
                  </a:moveTo>
                  <a:cubicBezTo>
                    <a:pt x="12966" y="4853"/>
                    <a:pt x="24531" y="-1455"/>
                    <a:pt x="39950" y="298"/>
                  </a:cubicBezTo>
                  <a:cubicBezTo>
                    <a:pt x="95321" y="6255"/>
                    <a:pt x="150691" y="14666"/>
                    <a:pt x="206411" y="16068"/>
                  </a:cubicBezTo>
                  <a:cubicBezTo>
                    <a:pt x="270543" y="17820"/>
                    <a:pt x="335024" y="13614"/>
                    <a:pt x="399156" y="10811"/>
                  </a:cubicBezTo>
                  <a:cubicBezTo>
                    <a:pt x="421584" y="9759"/>
                    <a:pt x="444013" y="5204"/>
                    <a:pt x="466090" y="998"/>
                  </a:cubicBezTo>
                  <a:cubicBezTo>
                    <a:pt x="482561" y="-2156"/>
                    <a:pt x="495528" y="3452"/>
                    <a:pt x="508494" y="11512"/>
                  </a:cubicBezTo>
                  <a:cubicBezTo>
                    <a:pt x="508845" y="13264"/>
                    <a:pt x="508845" y="14666"/>
                    <a:pt x="509195" y="16418"/>
                  </a:cubicBezTo>
                  <a:cubicBezTo>
                    <a:pt x="490972" y="21324"/>
                    <a:pt x="473099" y="28683"/>
                    <a:pt x="454526" y="30786"/>
                  </a:cubicBezTo>
                  <a:cubicBezTo>
                    <a:pt x="404062" y="36744"/>
                    <a:pt x="353598" y="43052"/>
                    <a:pt x="303134" y="44103"/>
                  </a:cubicBezTo>
                  <a:cubicBezTo>
                    <a:pt x="239003" y="45154"/>
                    <a:pt x="174521" y="42351"/>
                    <a:pt x="110390" y="38496"/>
                  </a:cubicBezTo>
                  <a:cubicBezTo>
                    <a:pt x="81303" y="36744"/>
                    <a:pt x="52567" y="29384"/>
                    <a:pt x="23480" y="23777"/>
                  </a:cubicBezTo>
                  <a:cubicBezTo>
                    <a:pt x="15419" y="22375"/>
                    <a:pt x="8060" y="17820"/>
                    <a:pt x="0" y="14666"/>
                  </a:cubicBezTo>
                  <a:cubicBezTo>
                    <a:pt x="701" y="13264"/>
                    <a:pt x="701" y="11862"/>
                    <a:pt x="701" y="10811"/>
                  </a:cubicBezTo>
                  <a:close/>
                </a:path>
              </a:pathLst>
            </a:custGeom>
            <a:solidFill>
              <a:srgbClr val="419E8C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412376" y="3251947"/>
              <a:ext cx="508144" cy="42053"/>
            </a:xfrm>
            <a:custGeom>
              <a:avLst/>
              <a:gdLst/>
              <a:ahLst/>
              <a:cxnLst/>
              <a:rect l="l" t="t" r="r" b="b"/>
              <a:pathLst>
                <a:path w="508143" h="42053" extrusionOk="0">
                  <a:moveTo>
                    <a:pt x="0" y="10254"/>
                  </a:moveTo>
                  <a:cubicBezTo>
                    <a:pt x="12266" y="2194"/>
                    <a:pt x="22078" y="-1311"/>
                    <a:pt x="36096" y="441"/>
                  </a:cubicBezTo>
                  <a:cubicBezTo>
                    <a:pt x="84107" y="7100"/>
                    <a:pt x="132468" y="14810"/>
                    <a:pt x="180829" y="16912"/>
                  </a:cubicBezTo>
                  <a:cubicBezTo>
                    <a:pt x="238302" y="19365"/>
                    <a:pt x="296125" y="18664"/>
                    <a:pt x="353248" y="15861"/>
                  </a:cubicBezTo>
                  <a:cubicBezTo>
                    <a:pt x="395651" y="13758"/>
                    <a:pt x="437705" y="4997"/>
                    <a:pt x="479758" y="441"/>
                  </a:cubicBezTo>
                  <a:cubicBezTo>
                    <a:pt x="489921" y="-610"/>
                    <a:pt x="500434" y="3946"/>
                    <a:pt x="510597" y="5698"/>
                  </a:cubicBezTo>
                  <a:cubicBezTo>
                    <a:pt x="510597" y="8151"/>
                    <a:pt x="510947" y="10254"/>
                    <a:pt x="510947" y="12707"/>
                  </a:cubicBezTo>
                  <a:cubicBezTo>
                    <a:pt x="494476" y="17613"/>
                    <a:pt x="478706" y="24622"/>
                    <a:pt x="461885" y="26725"/>
                  </a:cubicBezTo>
                  <a:cubicBezTo>
                    <a:pt x="414575" y="32682"/>
                    <a:pt x="367265" y="37939"/>
                    <a:pt x="319605" y="40742"/>
                  </a:cubicBezTo>
                  <a:cubicBezTo>
                    <a:pt x="247414" y="44948"/>
                    <a:pt x="175573" y="42845"/>
                    <a:pt x="103732" y="34434"/>
                  </a:cubicBezTo>
                  <a:cubicBezTo>
                    <a:pt x="74995" y="30930"/>
                    <a:pt x="46609" y="24272"/>
                    <a:pt x="18574" y="18664"/>
                  </a:cubicBezTo>
                  <a:cubicBezTo>
                    <a:pt x="12616" y="17613"/>
                    <a:pt x="7009" y="13758"/>
                    <a:pt x="0" y="10254"/>
                  </a:cubicBezTo>
                  <a:close/>
                </a:path>
              </a:pathLst>
            </a:custGeom>
            <a:solidFill>
              <a:srgbClr val="419E8C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7" name="Google Shape;207;p2"/>
          <p:cNvGrpSpPr/>
          <p:nvPr/>
        </p:nvGrpSpPr>
        <p:grpSpPr>
          <a:xfrm rot="861553">
            <a:off x="2652717" y="3979604"/>
            <a:ext cx="235727" cy="275057"/>
            <a:chOff x="7412026" y="3028298"/>
            <a:chExt cx="508846" cy="635161"/>
          </a:xfrm>
        </p:grpSpPr>
        <p:sp>
          <p:nvSpPr>
            <p:cNvPr id="208" name="Google Shape;208;p2"/>
            <p:cNvSpPr/>
            <p:nvPr/>
          </p:nvSpPr>
          <p:spPr>
            <a:xfrm>
              <a:off x="7412026" y="3491741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350" y="0"/>
                  </a:moveTo>
                  <a:cubicBezTo>
                    <a:pt x="170666" y="34694"/>
                    <a:pt x="339580" y="34344"/>
                    <a:pt x="509896" y="350"/>
                  </a:cubicBezTo>
                  <a:cubicBezTo>
                    <a:pt x="509896" y="1402"/>
                    <a:pt x="510246" y="5257"/>
                    <a:pt x="510246" y="9462"/>
                  </a:cubicBezTo>
                  <a:cubicBezTo>
                    <a:pt x="510246" y="48712"/>
                    <a:pt x="509546" y="87961"/>
                    <a:pt x="510597" y="127211"/>
                  </a:cubicBezTo>
                  <a:cubicBezTo>
                    <a:pt x="510947" y="139477"/>
                    <a:pt x="506041" y="145785"/>
                    <a:pt x="495528" y="148238"/>
                  </a:cubicBezTo>
                  <a:cubicBezTo>
                    <a:pt x="468543" y="153845"/>
                    <a:pt x="441559" y="160854"/>
                    <a:pt x="414225" y="164358"/>
                  </a:cubicBezTo>
                  <a:cubicBezTo>
                    <a:pt x="340632" y="173820"/>
                    <a:pt x="266337" y="174171"/>
                    <a:pt x="192043" y="171718"/>
                  </a:cubicBezTo>
                  <a:cubicBezTo>
                    <a:pt x="136673" y="169965"/>
                    <a:pt x="81303" y="166461"/>
                    <a:pt x="27335" y="152093"/>
                  </a:cubicBezTo>
                  <a:cubicBezTo>
                    <a:pt x="25232" y="151392"/>
                    <a:pt x="23129" y="151041"/>
                    <a:pt x="21027" y="150341"/>
                  </a:cubicBezTo>
                  <a:cubicBezTo>
                    <a:pt x="0" y="143682"/>
                    <a:pt x="0" y="143682"/>
                    <a:pt x="0" y="121254"/>
                  </a:cubicBezTo>
                  <a:cubicBezTo>
                    <a:pt x="0" y="84107"/>
                    <a:pt x="0" y="46960"/>
                    <a:pt x="0" y="9812"/>
                  </a:cubicBezTo>
                  <a:cubicBezTo>
                    <a:pt x="350" y="5607"/>
                    <a:pt x="350" y="1402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412727" y="3284979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0" y="0"/>
                  </a:moveTo>
                  <a:cubicBezTo>
                    <a:pt x="169965" y="35044"/>
                    <a:pt x="339230" y="34344"/>
                    <a:pt x="509545" y="350"/>
                  </a:cubicBezTo>
                  <a:cubicBezTo>
                    <a:pt x="509545" y="1051"/>
                    <a:pt x="510247" y="4556"/>
                    <a:pt x="510247" y="8411"/>
                  </a:cubicBezTo>
                  <a:cubicBezTo>
                    <a:pt x="510247" y="48361"/>
                    <a:pt x="509896" y="88662"/>
                    <a:pt x="510597" y="128613"/>
                  </a:cubicBezTo>
                  <a:cubicBezTo>
                    <a:pt x="510597" y="139126"/>
                    <a:pt x="507092" y="145084"/>
                    <a:pt x="497630" y="147186"/>
                  </a:cubicBezTo>
                  <a:cubicBezTo>
                    <a:pt x="466441" y="153845"/>
                    <a:pt x="435251" y="162606"/>
                    <a:pt x="403711" y="165059"/>
                  </a:cubicBezTo>
                  <a:cubicBezTo>
                    <a:pt x="347290" y="169615"/>
                    <a:pt x="290518" y="172418"/>
                    <a:pt x="234097" y="172418"/>
                  </a:cubicBezTo>
                  <a:cubicBezTo>
                    <a:pt x="166461" y="172068"/>
                    <a:pt x="98475" y="169264"/>
                    <a:pt x="32241" y="153144"/>
                  </a:cubicBezTo>
                  <a:cubicBezTo>
                    <a:pt x="30138" y="152794"/>
                    <a:pt x="28036" y="152093"/>
                    <a:pt x="25933" y="151742"/>
                  </a:cubicBezTo>
                  <a:cubicBezTo>
                    <a:pt x="350" y="144383"/>
                    <a:pt x="350" y="144383"/>
                    <a:pt x="350" y="118100"/>
                  </a:cubicBezTo>
                  <a:cubicBezTo>
                    <a:pt x="0" y="78149"/>
                    <a:pt x="0" y="378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412376" y="3083123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0" y="0"/>
                  </a:moveTo>
                  <a:cubicBezTo>
                    <a:pt x="170316" y="35044"/>
                    <a:pt x="339580" y="34694"/>
                    <a:pt x="510246" y="0"/>
                  </a:cubicBezTo>
                  <a:cubicBezTo>
                    <a:pt x="510246" y="2103"/>
                    <a:pt x="510246" y="6308"/>
                    <a:pt x="510246" y="10864"/>
                  </a:cubicBezTo>
                  <a:cubicBezTo>
                    <a:pt x="510246" y="49413"/>
                    <a:pt x="509546" y="87611"/>
                    <a:pt x="510597" y="126160"/>
                  </a:cubicBezTo>
                  <a:cubicBezTo>
                    <a:pt x="510947" y="139126"/>
                    <a:pt x="506041" y="145434"/>
                    <a:pt x="494827" y="147887"/>
                  </a:cubicBezTo>
                  <a:cubicBezTo>
                    <a:pt x="465740" y="153845"/>
                    <a:pt x="436653" y="162256"/>
                    <a:pt x="407216" y="164709"/>
                  </a:cubicBezTo>
                  <a:cubicBezTo>
                    <a:pt x="351495" y="169264"/>
                    <a:pt x="295775" y="172769"/>
                    <a:pt x="240054" y="172418"/>
                  </a:cubicBezTo>
                  <a:cubicBezTo>
                    <a:pt x="170316" y="172068"/>
                    <a:pt x="100227" y="169615"/>
                    <a:pt x="31891" y="152794"/>
                  </a:cubicBezTo>
                  <a:cubicBezTo>
                    <a:pt x="351" y="145084"/>
                    <a:pt x="351" y="145084"/>
                    <a:pt x="351" y="113544"/>
                  </a:cubicBezTo>
                  <a:cubicBezTo>
                    <a:pt x="351" y="78850"/>
                    <a:pt x="351" y="44506"/>
                    <a:pt x="351" y="9812"/>
                  </a:cubicBezTo>
                  <a:cubicBezTo>
                    <a:pt x="0" y="5607"/>
                    <a:pt x="0" y="140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412376" y="3028298"/>
              <a:ext cx="508144" cy="63080"/>
            </a:xfrm>
            <a:custGeom>
              <a:avLst/>
              <a:gdLst/>
              <a:ahLst/>
              <a:cxnLst/>
              <a:rect l="l" t="t" r="r" b="b"/>
              <a:pathLst>
                <a:path w="508143" h="63079" extrusionOk="0">
                  <a:moveTo>
                    <a:pt x="510246" y="35551"/>
                  </a:moveTo>
                  <a:cubicBezTo>
                    <a:pt x="489921" y="40807"/>
                    <a:pt x="469595" y="47816"/>
                    <a:pt x="448919" y="50970"/>
                  </a:cubicBezTo>
                  <a:cubicBezTo>
                    <a:pt x="364462" y="64637"/>
                    <a:pt x="279304" y="67091"/>
                    <a:pt x="193796" y="62885"/>
                  </a:cubicBezTo>
                  <a:cubicBezTo>
                    <a:pt x="141229" y="60432"/>
                    <a:pt x="89013" y="52372"/>
                    <a:pt x="36446" y="45713"/>
                  </a:cubicBezTo>
                  <a:cubicBezTo>
                    <a:pt x="24181" y="44312"/>
                    <a:pt x="12266" y="38004"/>
                    <a:pt x="351" y="34149"/>
                  </a:cubicBezTo>
                  <a:cubicBezTo>
                    <a:pt x="351" y="32747"/>
                    <a:pt x="0" y="30995"/>
                    <a:pt x="0" y="29593"/>
                  </a:cubicBezTo>
                  <a:cubicBezTo>
                    <a:pt x="10163" y="26089"/>
                    <a:pt x="19975" y="20131"/>
                    <a:pt x="30138" y="19080"/>
                  </a:cubicBezTo>
                  <a:cubicBezTo>
                    <a:pt x="81654" y="12071"/>
                    <a:pt x="133169" y="3310"/>
                    <a:pt x="184684" y="1207"/>
                  </a:cubicBezTo>
                  <a:cubicBezTo>
                    <a:pt x="248465" y="-1246"/>
                    <a:pt x="312596" y="156"/>
                    <a:pt x="376377" y="4361"/>
                  </a:cubicBezTo>
                  <a:cubicBezTo>
                    <a:pt x="415977" y="6814"/>
                    <a:pt x="455227" y="16627"/>
                    <a:pt x="494476" y="23636"/>
                  </a:cubicBezTo>
                  <a:cubicBezTo>
                    <a:pt x="499733" y="24687"/>
                    <a:pt x="504289" y="27841"/>
                    <a:pt x="509195" y="29944"/>
                  </a:cubicBezTo>
                  <a:cubicBezTo>
                    <a:pt x="509896" y="31696"/>
                    <a:pt x="510246" y="33448"/>
                    <a:pt x="510246" y="3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412727" y="3456049"/>
              <a:ext cx="508144" cy="42053"/>
            </a:xfrm>
            <a:custGeom>
              <a:avLst/>
              <a:gdLst/>
              <a:ahLst/>
              <a:cxnLst/>
              <a:rect l="l" t="t" r="r" b="b"/>
              <a:pathLst>
                <a:path w="508143" h="42053" extrusionOk="0">
                  <a:moveTo>
                    <a:pt x="701" y="10811"/>
                  </a:moveTo>
                  <a:cubicBezTo>
                    <a:pt x="12966" y="4853"/>
                    <a:pt x="24531" y="-1455"/>
                    <a:pt x="39950" y="298"/>
                  </a:cubicBezTo>
                  <a:cubicBezTo>
                    <a:pt x="95321" y="6255"/>
                    <a:pt x="150691" y="14666"/>
                    <a:pt x="206411" y="16068"/>
                  </a:cubicBezTo>
                  <a:cubicBezTo>
                    <a:pt x="270543" y="17820"/>
                    <a:pt x="335024" y="13614"/>
                    <a:pt x="399156" y="10811"/>
                  </a:cubicBezTo>
                  <a:cubicBezTo>
                    <a:pt x="421584" y="9759"/>
                    <a:pt x="444013" y="5204"/>
                    <a:pt x="466090" y="998"/>
                  </a:cubicBezTo>
                  <a:cubicBezTo>
                    <a:pt x="482561" y="-2156"/>
                    <a:pt x="495528" y="3452"/>
                    <a:pt x="508494" y="11512"/>
                  </a:cubicBezTo>
                  <a:cubicBezTo>
                    <a:pt x="508845" y="13264"/>
                    <a:pt x="508845" y="14666"/>
                    <a:pt x="509195" y="16418"/>
                  </a:cubicBezTo>
                  <a:cubicBezTo>
                    <a:pt x="490972" y="21324"/>
                    <a:pt x="473099" y="28683"/>
                    <a:pt x="454526" y="30786"/>
                  </a:cubicBezTo>
                  <a:cubicBezTo>
                    <a:pt x="404062" y="36744"/>
                    <a:pt x="353598" y="43052"/>
                    <a:pt x="303134" y="44103"/>
                  </a:cubicBezTo>
                  <a:cubicBezTo>
                    <a:pt x="239003" y="45154"/>
                    <a:pt x="174521" y="42351"/>
                    <a:pt x="110390" y="38496"/>
                  </a:cubicBezTo>
                  <a:cubicBezTo>
                    <a:pt x="81303" y="36744"/>
                    <a:pt x="52567" y="29384"/>
                    <a:pt x="23480" y="23777"/>
                  </a:cubicBezTo>
                  <a:cubicBezTo>
                    <a:pt x="15419" y="22375"/>
                    <a:pt x="8060" y="17820"/>
                    <a:pt x="0" y="14666"/>
                  </a:cubicBezTo>
                  <a:cubicBezTo>
                    <a:pt x="701" y="13264"/>
                    <a:pt x="701" y="11862"/>
                    <a:pt x="701" y="108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412376" y="3251947"/>
              <a:ext cx="508144" cy="42053"/>
            </a:xfrm>
            <a:custGeom>
              <a:avLst/>
              <a:gdLst/>
              <a:ahLst/>
              <a:cxnLst/>
              <a:rect l="l" t="t" r="r" b="b"/>
              <a:pathLst>
                <a:path w="508143" h="42053" extrusionOk="0">
                  <a:moveTo>
                    <a:pt x="0" y="10254"/>
                  </a:moveTo>
                  <a:cubicBezTo>
                    <a:pt x="12266" y="2194"/>
                    <a:pt x="22078" y="-1311"/>
                    <a:pt x="36096" y="441"/>
                  </a:cubicBezTo>
                  <a:cubicBezTo>
                    <a:pt x="84107" y="7100"/>
                    <a:pt x="132468" y="14810"/>
                    <a:pt x="180829" y="16912"/>
                  </a:cubicBezTo>
                  <a:cubicBezTo>
                    <a:pt x="238302" y="19365"/>
                    <a:pt x="296125" y="18664"/>
                    <a:pt x="353248" y="15861"/>
                  </a:cubicBezTo>
                  <a:cubicBezTo>
                    <a:pt x="395651" y="13758"/>
                    <a:pt x="437705" y="4997"/>
                    <a:pt x="479758" y="441"/>
                  </a:cubicBezTo>
                  <a:cubicBezTo>
                    <a:pt x="489921" y="-610"/>
                    <a:pt x="500434" y="3946"/>
                    <a:pt x="510597" y="5698"/>
                  </a:cubicBezTo>
                  <a:cubicBezTo>
                    <a:pt x="510597" y="8151"/>
                    <a:pt x="510947" y="10254"/>
                    <a:pt x="510947" y="12707"/>
                  </a:cubicBezTo>
                  <a:cubicBezTo>
                    <a:pt x="494476" y="17613"/>
                    <a:pt x="478706" y="24622"/>
                    <a:pt x="461885" y="26725"/>
                  </a:cubicBezTo>
                  <a:cubicBezTo>
                    <a:pt x="414575" y="32682"/>
                    <a:pt x="367265" y="37939"/>
                    <a:pt x="319605" y="40742"/>
                  </a:cubicBezTo>
                  <a:cubicBezTo>
                    <a:pt x="247414" y="44948"/>
                    <a:pt x="175573" y="42845"/>
                    <a:pt x="103732" y="34434"/>
                  </a:cubicBezTo>
                  <a:cubicBezTo>
                    <a:pt x="74995" y="30930"/>
                    <a:pt x="46609" y="24272"/>
                    <a:pt x="18574" y="18664"/>
                  </a:cubicBezTo>
                  <a:cubicBezTo>
                    <a:pt x="12616" y="17613"/>
                    <a:pt x="7009" y="13758"/>
                    <a:pt x="0" y="102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14" name="Google Shape;214;p2"/>
          <p:cNvGrpSpPr/>
          <p:nvPr/>
        </p:nvGrpSpPr>
        <p:grpSpPr>
          <a:xfrm rot="-233714">
            <a:off x="5999371" y="4238184"/>
            <a:ext cx="215747" cy="254923"/>
            <a:chOff x="7412026" y="3028298"/>
            <a:chExt cx="508846" cy="635161"/>
          </a:xfrm>
        </p:grpSpPr>
        <p:sp>
          <p:nvSpPr>
            <p:cNvPr id="215" name="Google Shape;215;p2"/>
            <p:cNvSpPr/>
            <p:nvPr/>
          </p:nvSpPr>
          <p:spPr>
            <a:xfrm>
              <a:off x="7412026" y="3491741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350" y="0"/>
                  </a:moveTo>
                  <a:cubicBezTo>
                    <a:pt x="170666" y="34694"/>
                    <a:pt x="339580" y="34344"/>
                    <a:pt x="509896" y="350"/>
                  </a:cubicBezTo>
                  <a:cubicBezTo>
                    <a:pt x="509896" y="1402"/>
                    <a:pt x="510246" y="5257"/>
                    <a:pt x="510246" y="9462"/>
                  </a:cubicBezTo>
                  <a:cubicBezTo>
                    <a:pt x="510246" y="48712"/>
                    <a:pt x="509546" y="87961"/>
                    <a:pt x="510597" y="127211"/>
                  </a:cubicBezTo>
                  <a:cubicBezTo>
                    <a:pt x="510947" y="139477"/>
                    <a:pt x="506041" y="145785"/>
                    <a:pt x="495528" y="148238"/>
                  </a:cubicBezTo>
                  <a:cubicBezTo>
                    <a:pt x="468543" y="153845"/>
                    <a:pt x="441559" y="160854"/>
                    <a:pt x="414225" y="164358"/>
                  </a:cubicBezTo>
                  <a:cubicBezTo>
                    <a:pt x="340632" y="173820"/>
                    <a:pt x="266337" y="174171"/>
                    <a:pt x="192043" y="171718"/>
                  </a:cubicBezTo>
                  <a:cubicBezTo>
                    <a:pt x="136673" y="169965"/>
                    <a:pt x="81303" y="166461"/>
                    <a:pt x="27335" y="152093"/>
                  </a:cubicBezTo>
                  <a:cubicBezTo>
                    <a:pt x="25232" y="151392"/>
                    <a:pt x="23129" y="151041"/>
                    <a:pt x="21027" y="150341"/>
                  </a:cubicBezTo>
                  <a:cubicBezTo>
                    <a:pt x="0" y="143682"/>
                    <a:pt x="0" y="143682"/>
                    <a:pt x="0" y="121254"/>
                  </a:cubicBezTo>
                  <a:cubicBezTo>
                    <a:pt x="0" y="84107"/>
                    <a:pt x="0" y="46960"/>
                    <a:pt x="0" y="9812"/>
                  </a:cubicBezTo>
                  <a:cubicBezTo>
                    <a:pt x="350" y="5607"/>
                    <a:pt x="350" y="1402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412727" y="3284979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0" y="0"/>
                  </a:moveTo>
                  <a:cubicBezTo>
                    <a:pt x="169965" y="35044"/>
                    <a:pt x="339230" y="34344"/>
                    <a:pt x="509545" y="350"/>
                  </a:cubicBezTo>
                  <a:cubicBezTo>
                    <a:pt x="509545" y="1051"/>
                    <a:pt x="510247" y="4556"/>
                    <a:pt x="510247" y="8411"/>
                  </a:cubicBezTo>
                  <a:cubicBezTo>
                    <a:pt x="510247" y="48361"/>
                    <a:pt x="509896" y="88662"/>
                    <a:pt x="510597" y="128613"/>
                  </a:cubicBezTo>
                  <a:cubicBezTo>
                    <a:pt x="510597" y="139126"/>
                    <a:pt x="507092" y="145084"/>
                    <a:pt x="497630" y="147186"/>
                  </a:cubicBezTo>
                  <a:cubicBezTo>
                    <a:pt x="466441" y="153845"/>
                    <a:pt x="435251" y="162606"/>
                    <a:pt x="403711" y="165059"/>
                  </a:cubicBezTo>
                  <a:cubicBezTo>
                    <a:pt x="347290" y="169615"/>
                    <a:pt x="290518" y="172418"/>
                    <a:pt x="234097" y="172418"/>
                  </a:cubicBezTo>
                  <a:cubicBezTo>
                    <a:pt x="166461" y="172068"/>
                    <a:pt x="98475" y="169264"/>
                    <a:pt x="32241" y="153144"/>
                  </a:cubicBezTo>
                  <a:cubicBezTo>
                    <a:pt x="30138" y="152794"/>
                    <a:pt x="28036" y="152093"/>
                    <a:pt x="25933" y="151742"/>
                  </a:cubicBezTo>
                  <a:cubicBezTo>
                    <a:pt x="350" y="144383"/>
                    <a:pt x="350" y="144383"/>
                    <a:pt x="350" y="118100"/>
                  </a:cubicBezTo>
                  <a:cubicBezTo>
                    <a:pt x="0" y="78149"/>
                    <a:pt x="0" y="3784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412376" y="3083123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0" y="0"/>
                  </a:moveTo>
                  <a:cubicBezTo>
                    <a:pt x="170316" y="35044"/>
                    <a:pt x="339580" y="34694"/>
                    <a:pt x="510246" y="0"/>
                  </a:cubicBezTo>
                  <a:cubicBezTo>
                    <a:pt x="510246" y="2103"/>
                    <a:pt x="510246" y="6308"/>
                    <a:pt x="510246" y="10864"/>
                  </a:cubicBezTo>
                  <a:cubicBezTo>
                    <a:pt x="510246" y="49413"/>
                    <a:pt x="509546" y="87611"/>
                    <a:pt x="510597" y="126160"/>
                  </a:cubicBezTo>
                  <a:cubicBezTo>
                    <a:pt x="510947" y="139126"/>
                    <a:pt x="506041" y="145434"/>
                    <a:pt x="494827" y="147887"/>
                  </a:cubicBezTo>
                  <a:cubicBezTo>
                    <a:pt x="465740" y="153845"/>
                    <a:pt x="436653" y="162256"/>
                    <a:pt x="407216" y="164709"/>
                  </a:cubicBezTo>
                  <a:cubicBezTo>
                    <a:pt x="351495" y="169264"/>
                    <a:pt x="295775" y="172769"/>
                    <a:pt x="240054" y="172418"/>
                  </a:cubicBezTo>
                  <a:cubicBezTo>
                    <a:pt x="170316" y="172068"/>
                    <a:pt x="100227" y="169615"/>
                    <a:pt x="31891" y="152794"/>
                  </a:cubicBezTo>
                  <a:cubicBezTo>
                    <a:pt x="351" y="145084"/>
                    <a:pt x="351" y="145084"/>
                    <a:pt x="351" y="113544"/>
                  </a:cubicBezTo>
                  <a:cubicBezTo>
                    <a:pt x="351" y="78850"/>
                    <a:pt x="351" y="44506"/>
                    <a:pt x="351" y="9812"/>
                  </a:cubicBezTo>
                  <a:cubicBezTo>
                    <a:pt x="0" y="5607"/>
                    <a:pt x="0" y="140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412376" y="3028298"/>
              <a:ext cx="508144" cy="63080"/>
            </a:xfrm>
            <a:custGeom>
              <a:avLst/>
              <a:gdLst/>
              <a:ahLst/>
              <a:cxnLst/>
              <a:rect l="l" t="t" r="r" b="b"/>
              <a:pathLst>
                <a:path w="508143" h="63079" extrusionOk="0">
                  <a:moveTo>
                    <a:pt x="510246" y="35551"/>
                  </a:moveTo>
                  <a:cubicBezTo>
                    <a:pt x="489921" y="40807"/>
                    <a:pt x="469595" y="47816"/>
                    <a:pt x="448919" y="50970"/>
                  </a:cubicBezTo>
                  <a:cubicBezTo>
                    <a:pt x="364462" y="64637"/>
                    <a:pt x="279304" y="67091"/>
                    <a:pt x="193796" y="62885"/>
                  </a:cubicBezTo>
                  <a:cubicBezTo>
                    <a:pt x="141229" y="60432"/>
                    <a:pt x="89013" y="52372"/>
                    <a:pt x="36446" y="45713"/>
                  </a:cubicBezTo>
                  <a:cubicBezTo>
                    <a:pt x="24181" y="44312"/>
                    <a:pt x="12266" y="38004"/>
                    <a:pt x="351" y="34149"/>
                  </a:cubicBezTo>
                  <a:cubicBezTo>
                    <a:pt x="351" y="32747"/>
                    <a:pt x="0" y="30995"/>
                    <a:pt x="0" y="29593"/>
                  </a:cubicBezTo>
                  <a:cubicBezTo>
                    <a:pt x="10163" y="26089"/>
                    <a:pt x="19975" y="20131"/>
                    <a:pt x="30138" y="19080"/>
                  </a:cubicBezTo>
                  <a:cubicBezTo>
                    <a:pt x="81654" y="12071"/>
                    <a:pt x="133169" y="3310"/>
                    <a:pt x="184684" y="1207"/>
                  </a:cubicBezTo>
                  <a:cubicBezTo>
                    <a:pt x="248465" y="-1246"/>
                    <a:pt x="312596" y="156"/>
                    <a:pt x="376377" y="4361"/>
                  </a:cubicBezTo>
                  <a:cubicBezTo>
                    <a:pt x="415977" y="6814"/>
                    <a:pt x="455227" y="16627"/>
                    <a:pt x="494476" y="23636"/>
                  </a:cubicBezTo>
                  <a:cubicBezTo>
                    <a:pt x="499733" y="24687"/>
                    <a:pt x="504289" y="27841"/>
                    <a:pt x="509195" y="29944"/>
                  </a:cubicBezTo>
                  <a:cubicBezTo>
                    <a:pt x="509896" y="31696"/>
                    <a:pt x="510246" y="33448"/>
                    <a:pt x="510246" y="355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412727" y="3456049"/>
              <a:ext cx="508144" cy="42053"/>
            </a:xfrm>
            <a:custGeom>
              <a:avLst/>
              <a:gdLst/>
              <a:ahLst/>
              <a:cxnLst/>
              <a:rect l="l" t="t" r="r" b="b"/>
              <a:pathLst>
                <a:path w="508143" h="42053" extrusionOk="0">
                  <a:moveTo>
                    <a:pt x="701" y="10811"/>
                  </a:moveTo>
                  <a:cubicBezTo>
                    <a:pt x="12966" y="4853"/>
                    <a:pt x="24531" y="-1455"/>
                    <a:pt x="39950" y="298"/>
                  </a:cubicBezTo>
                  <a:cubicBezTo>
                    <a:pt x="95321" y="6255"/>
                    <a:pt x="150691" y="14666"/>
                    <a:pt x="206411" y="16068"/>
                  </a:cubicBezTo>
                  <a:cubicBezTo>
                    <a:pt x="270543" y="17820"/>
                    <a:pt x="335024" y="13614"/>
                    <a:pt x="399156" y="10811"/>
                  </a:cubicBezTo>
                  <a:cubicBezTo>
                    <a:pt x="421584" y="9759"/>
                    <a:pt x="444013" y="5204"/>
                    <a:pt x="466090" y="998"/>
                  </a:cubicBezTo>
                  <a:cubicBezTo>
                    <a:pt x="482561" y="-2156"/>
                    <a:pt x="495528" y="3452"/>
                    <a:pt x="508494" y="11512"/>
                  </a:cubicBezTo>
                  <a:cubicBezTo>
                    <a:pt x="508845" y="13264"/>
                    <a:pt x="508845" y="14666"/>
                    <a:pt x="509195" y="16418"/>
                  </a:cubicBezTo>
                  <a:cubicBezTo>
                    <a:pt x="490972" y="21324"/>
                    <a:pt x="473099" y="28683"/>
                    <a:pt x="454526" y="30786"/>
                  </a:cubicBezTo>
                  <a:cubicBezTo>
                    <a:pt x="404062" y="36744"/>
                    <a:pt x="353598" y="43052"/>
                    <a:pt x="303134" y="44103"/>
                  </a:cubicBezTo>
                  <a:cubicBezTo>
                    <a:pt x="239003" y="45154"/>
                    <a:pt x="174521" y="42351"/>
                    <a:pt x="110390" y="38496"/>
                  </a:cubicBezTo>
                  <a:cubicBezTo>
                    <a:pt x="81303" y="36744"/>
                    <a:pt x="52567" y="29384"/>
                    <a:pt x="23480" y="23777"/>
                  </a:cubicBezTo>
                  <a:cubicBezTo>
                    <a:pt x="15419" y="22375"/>
                    <a:pt x="8060" y="17820"/>
                    <a:pt x="0" y="14666"/>
                  </a:cubicBezTo>
                  <a:cubicBezTo>
                    <a:pt x="701" y="13264"/>
                    <a:pt x="701" y="11862"/>
                    <a:pt x="701" y="108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412376" y="3251947"/>
              <a:ext cx="508144" cy="42053"/>
            </a:xfrm>
            <a:custGeom>
              <a:avLst/>
              <a:gdLst/>
              <a:ahLst/>
              <a:cxnLst/>
              <a:rect l="l" t="t" r="r" b="b"/>
              <a:pathLst>
                <a:path w="508143" h="42053" extrusionOk="0">
                  <a:moveTo>
                    <a:pt x="0" y="10254"/>
                  </a:moveTo>
                  <a:cubicBezTo>
                    <a:pt x="12266" y="2194"/>
                    <a:pt x="22078" y="-1311"/>
                    <a:pt x="36096" y="441"/>
                  </a:cubicBezTo>
                  <a:cubicBezTo>
                    <a:pt x="84107" y="7100"/>
                    <a:pt x="132468" y="14810"/>
                    <a:pt x="180829" y="16912"/>
                  </a:cubicBezTo>
                  <a:cubicBezTo>
                    <a:pt x="238302" y="19365"/>
                    <a:pt x="296125" y="18664"/>
                    <a:pt x="353248" y="15861"/>
                  </a:cubicBezTo>
                  <a:cubicBezTo>
                    <a:pt x="395651" y="13758"/>
                    <a:pt x="437705" y="4997"/>
                    <a:pt x="479758" y="441"/>
                  </a:cubicBezTo>
                  <a:cubicBezTo>
                    <a:pt x="489921" y="-610"/>
                    <a:pt x="500434" y="3946"/>
                    <a:pt x="510597" y="5698"/>
                  </a:cubicBezTo>
                  <a:cubicBezTo>
                    <a:pt x="510597" y="8151"/>
                    <a:pt x="510947" y="10254"/>
                    <a:pt x="510947" y="12707"/>
                  </a:cubicBezTo>
                  <a:cubicBezTo>
                    <a:pt x="494476" y="17613"/>
                    <a:pt x="478706" y="24622"/>
                    <a:pt x="461885" y="26725"/>
                  </a:cubicBezTo>
                  <a:cubicBezTo>
                    <a:pt x="414575" y="32682"/>
                    <a:pt x="367265" y="37939"/>
                    <a:pt x="319605" y="40742"/>
                  </a:cubicBezTo>
                  <a:cubicBezTo>
                    <a:pt x="247414" y="44948"/>
                    <a:pt x="175573" y="42845"/>
                    <a:pt x="103732" y="34434"/>
                  </a:cubicBezTo>
                  <a:cubicBezTo>
                    <a:pt x="74995" y="30930"/>
                    <a:pt x="46609" y="24272"/>
                    <a:pt x="18574" y="18664"/>
                  </a:cubicBezTo>
                  <a:cubicBezTo>
                    <a:pt x="12616" y="17613"/>
                    <a:pt x="7009" y="13758"/>
                    <a:pt x="0" y="102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21" name="Google Shape;221;p2"/>
          <p:cNvGrpSpPr/>
          <p:nvPr/>
        </p:nvGrpSpPr>
        <p:grpSpPr>
          <a:xfrm rot="429379">
            <a:off x="7764465" y="4013265"/>
            <a:ext cx="215747" cy="254923"/>
            <a:chOff x="7412026" y="3028298"/>
            <a:chExt cx="508846" cy="635161"/>
          </a:xfrm>
        </p:grpSpPr>
        <p:sp>
          <p:nvSpPr>
            <p:cNvPr id="222" name="Google Shape;222;p2"/>
            <p:cNvSpPr/>
            <p:nvPr/>
          </p:nvSpPr>
          <p:spPr>
            <a:xfrm>
              <a:off x="7412026" y="3491741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350" y="0"/>
                  </a:moveTo>
                  <a:cubicBezTo>
                    <a:pt x="170666" y="34694"/>
                    <a:pt x="339580" y="34344"/>
                    <a:pt x="509896" y="350"/>
                  </a:cubicBezTo>
                  <a:cubicBezTo>
                    <a:pt x="509896" y="1402"/>
                    <a:pt x="510246" y="5257"/>
                    <a:pt x="510246" y="9462"/>
                  </a:cubicBezTo>
                  <a:cubicBezTo>
                    <a:pt x="510246" y="48712"/>
                    <a:pt x="509546" y="87961"/>
                    <a:pt x="510597" y="127211"/>
                  </a:cubicBezTo>
                  <a:cubicBezTo>
                    <a:pt x="510947" y="139477"/>
                    <a:pt x="506041" y="145785"/>
                    <a:pt x="495528" y="148238"/>
                  </a:cubicBezTo>
                  <a:cubicBezTo>
                    <a:pt x="468543" y="153845"/>
                    <a:pt x="441559" y="160854"/>
                    <a:pt x="414225" y="164358"/>
                  </a:cubicBezTo>
                  <a:cubicBezTo>
                    <a:pt x="340632" y="173820"/>
                    <a:pt x="266337" y="174171"/>
                    <a:pt x="192043" y="171718"/>
                  </a:cubicBezTo>
                  <a:cubicBezTo>
                    <a:pt x="136673" y="169965"/>
                    <a:pt x="81303" y="166461"/>
                    <a:pt x="27335" y="152093"/>
                  </a:cubicBezTo>
                  <a:cubicBezTo>
                    <a:pt x="25232" y="151392"/>
                    <a:pt x="23129" y="151041"/>
                    <a:pt x="21027" y="150341"/>
                  </a:cubicBezTo>
                  <a:cubicBezTo>
                    <a:pt x="0" y="143682"/>
                    <a:pt x="0" y="143682"/>
                    <a:pt x="0" y="121254"/>
                  </a:cubicBezTo>
                  <a:cubicBezTo>
                    <a:pt x="0" y="84107"/>
                    <a:pt x="0" y="46960"/>
                    <a:pt x="0" y="9812"/>
                  </a:cubicBezTo>
                  <a:cubicBezTo>
                    <a:pt x="350" y="5607"/>
                    <a:pt x="350" y="1402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412727" y="3284979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0" y="0"/>
                  </a:moveTo>
                  <a:cubicBezTo>
                    <a:pt x="169965" y="35044"/>
                    <a:pt x="339230" y="34344"/>
                    <a:pt x="509545" y="350"/>
                  </a:cubicBezTo>
                  <a:cubicBezTo>
                    <a:pt x="509545" y="1051"/>
                    <a:pt x="510247" y="4556"/>
                    <a:pt x="510247" y="8411"/>
                  </a:cubicBezTo>
                  <a:cubicBezTo>
                    <a:pt x="510247" y="48361"/>
                    <a:pt x="509896" y="88662"/>
                    <a:pt x="510597" y="128613"/>
                  </a:cubicBezTo>
                  <a:cubicBezTo>
                    <a:pt x="510597" y="139126"/>
                    <a:pt x="507092" y="145084"/>
                    <a:pt x="497630" y="147186"/>
                  </a:cubicBezTo>
                  <a:cubicBezTo>
                    <a:pt x="466441" y="153845"/>
                    <a:pt x="435251" y="162606"/>
                    <a:pt x="403711" y="165059"/>
                  </a:cubicBezTo>
                  <a:cubicBezTo>
                    <a:pt x="347290" y="169615"/>
                    <a:pt x="290518" y="172418"/>
                    <a:pt x="234097" y="172418"/>
                  </a:cubicBezTo>
                  <a:cubicBezTo>
                    <a:pt x="166461" y="172068"/>
                    <a:pt x="98475" y="169264"/>
                    <a:pt x="32241" y="153144"/>
                  </a:cubicBezTo>
                  <a:cubicBezTo>
                    <a:pt x="30138" y="152794"/>
                    <a:pt x="28036" y="152093"/>
                    <a:pt x="25933" y="151742"/>
                  </a:cubicBezTo>
                  <a:cubicBezTo>
                    <a:pt x="350" y="144383"/>
                    <a:pt x="350" y="144383"/>
                    <a:pt x="350" y="118100"/>
                  </a:cubicBezTo>
                  <a:cubicBezTo>
                    <a:pt x="0" y="78149"/>
                    <a:pt x="0" y="3784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412376" y="3083123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0" y="0"/>
                  </a:moveTo>
                  <a:cubicBezTo>
                    <a:pt x="170316" y="35044"/>
                    <a:pt x="339580" y="34694"/>
                    <a:pt x="510246" y="0"/>
                  </a:cubicBezTo>
                  <a:cubicBezTo>
                    <a:pt x="510246" y="2103"/>
                    <a:pt x="510246" y="6308"/>
                    <a:pt x="510246" y="10864"/>
                  </a:cubicBezTo>
                  <a:cubicBezTo>
                    <a:pt x="510246" y="49413"/>
                    <a:pt x="509546" y="87611"/>
                    <a:pt x="510597" y="126160"/>
                  </a:cubicBezTo>
                  <a:cubicBezTo>
                    <a:pt x="510947" y="139126"/>
                    <a:pt x="506041" y="145434"/>
                    <a:pt x="494827" y="147887"/>
                  </a:cubicBezTo>
                  <a:cubicBezTo>
                    <a:pt x="465740" y="153845"/>
                    <a:pt x="436653" y="162256"/>
                    <a:pt x="407216" y="164709"/>
                  </a:cubicBezTo>
                  <a:cubicBezTo>
                    <a:pt x="351495" y="169264"/>
                    <a:pt x="295775" y="172769"/>
                    <a:pt x="240054" y="172418"/>
                  </a:cubicBezTo>
                  <a:cubicBezTo>
                    <a:pt x="170316" y="172068"/>
                    <a:pt x="100227" y="169615"/>
                    <a:pt x="31891" y="152794"/>
                  </a:cubicBezTo>
                  <a:cubicBezTo>
                    <a:pt x="351" y="145084"/>
                    <a:pt x="351" y="145084"/>
                    <a:pt x="351" y="113544"/>
                  </a:cubicBezTo>
                  <a:cubicBezTo>
                    <a:pt x="351" y="78850"/>
                    <a:pt x="351" y="44506"/>
                    <a:pt x="351" y="9812"/>
                  </a:cubicBezTo>
                  <a:cubicBezTo>
                    <a:pt x="0" y="5607"/>
                    <a:pt x="0" y="140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412376" y="3028298"/>
              <a:ext cx="508144" cy="63080"/>
            </a:xfrm>
            <a:custGeom>
              <a:avLst/>
              <a:gdLst/>
              <a:ahLst/>
              <a:cxnLst/>
              <a:rect l="l" t="t" r="r" b="b"/>
              <a:pathLst>
                <a:path w="508143" h="63079" extrusionOk="0">
                  <a:moveTo>
                    <a:pt x="510246" y="35551"/>
                  </a:moveTo>
                  <a:cubicBezTo>
                    <a:pt x="489921" y="40807"/>
                    <a:pt x="469595" y="47816"/>
                    <a:pt x="448919" y="50970"/>
                  </a:cubicBezTo>
                  <a:cubicBezTo>
                    <a:pt x="364462" y="64637"/>
                    <a:pt x="279304" y="67091"/>
                    <a:pt x="193796" y="62885"/>
                  </a:cubicBezTo>
                  <a:cubicBezTo>
                    <a:pt x="141229" y="60432"/>
                    <a:pt x="89013" y="52372"/>
                    <a:pt x="36446" y="45713"/>
                  </a:cubicBezTo>
                  <a:cubicBezTo>
                    <a:pt x="24181" y="44312"/>
                    <a:pt x="12266" y="38004"/>
                    <a:pt x="351" y="34149"/>
                  </a:cubicBezTo>
                  <a:cubicBezTo>
                    <a:pt x="351" y="32747"/>
                    <a:pt x="0" y="30995"/>
                    <a:pt x="0" y="29593"/>
                  </a:cubicBezTo>
                  <a:cubicBezTo>
                    <a:pt x="10163" y="26089"/>
                    <a:pt x="19975" y="20131"/>
                    <a:pt x="30138" y="19080"/>
                  </a:cubicBezTo>
                  <a:cubicBezTo>
                    <a:pt x="81654" y="12071"/>
                    <a:pt x="133169" y="3310"/>
                    <a:pt x="184684" y="1207"/>
                  </a:cubicBezTo>
                  <a:cubicBezTo>
                    <a:pt x="248465" y="-1246"/>
                    <a:pt x="312596" y="156"/>
                    <a:pt x="376377" y="4361"/>
                  </a:cubicBezTo>
                  <a:cubicBezTo>
                    <a:pt x="415977" y="6814"/>
                    <a:pt x="455227" y="16627"/>
                    <a:pt x="494476" y="23636"/>
                  </a:cubicBezTo>
                  <a:cubicBezTo>
                    <a:pt x="499733" y="24687"/>
                    <a:pt x="504289" y="27841"/>
                    <a:pt x="509195" y="29944"/>
                  </a:cubicBezTo>
                  <a:cubicBezTo>
                    <a:pt x="509896" y="31696"/>
                    <a:pt x="510246" y="33448"/>
                    <a:pt x="510246" y="355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412727" y="3456049"/>
              <a:ext cx="508144" cy="42053"/>
            </a:xfrm>
            <a:custGeom>
              <a:avLst/>
              <a:gdLst/>
              <a:ahLst/>
              <a:cxnLst/>
              <a:rect l="l" t="t" r="r" b="b"/>
              <a:pathLst>
                <a:path w="508143" h="42053" extrusionOk="0">
                  <a:moveTo>
                    <a:pt x="701" y="10811"/>
                  </a:moveTo>
                  <a:cubicBezTo>
                    <a:pt x="12966" y="4853"/>
                    <a:pt x="24531" y="-1455"/>
                    <a:pt x="39950" y="298"/>
                  </a:cubicBezTo>
                  <a:cubicBezTo>
                    <a:pt x="95321" y="6255"/>
                    <a:pt x="150691" y="14666"/>
                    <a:pt x="206411" y="16068"/>
                  </a:cubicBezTo>
                  <a:cubicBezTo>
                    <a:pt x="270543" y="17820"/>
                    <a:pt x="335024" y="13614"/>
                    <a:pt x="399156" y="10811"/>
                  </a:cubicBezTo>
                  <a:cubicBezTo>
                    <a:pt x="421584" y="9759"/>
                    <a:pt x="444013" y="5204"/>
                    <a:pt x="466090" y="998"/>
                  </a:cubicBezTo>
                  <a:cubicBezTo>
                    <a:pt x="482561" y="-2156"/>
                    <a:pt x="495528" y="3452"/>
                    <a:pt x="508494" y="11512"/>
                  </a:cubicBezTo>
                  <a:cubicBezTo>
                    <a:pt x="508845" y="13264"/>
                    <a:pt x="508845" y="14666"/>
                    <a:pt x="509195" y="16418"/>
                  </a:cubicBezTo>
                  <a:cubicBezTo>
                    <a:pt x="490972" y="21324"/>
                    <a:pt x="473099" y="28683"/>
                    <a:pt x="454526" y="30786"/>
                  </a:cubicBezTo>
                  <a:cubicBezTo>
                    <a:pt x="404062" y="36744"/>
                    <a:pt x="353598" y="43052"/>
                    <a:pt x="303134" y="44103"/>
                  </a:cubicBezTo>
                  <a:cubicBezTo>
                    <a:pt x="239003" y="45154"/>
                    <a:pt x="174521" y="42351"/>
                    <a:pt x="110390" y="38496"/>
                  </a:cubicBezTo>
                  <a:cubicBezTo>
                    <a:pt x="81303" y="36744"/>
                    <a:pt x="52567" y="29384"/>
                    <a:pt x="23480" y="23777"/>
                  </a:cubicBezTo>
                  <a:cubicBezTo>
                    <a:pt x="15419" y="22375"/>
                    <a:pt x="8060" y="17820"/>
                    <a:pt x="0" y="14666"/>
                  </a:cubicBezTo>
                  <a:cubicBezTo>
                    <a:pt x="701" y="13264"/>
                    <a:pt x="701" y="11862"/>
                    <a:pt x="701" y="108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412376" y="3251947"/>
              <a:ext cx="508144" cy="42053"/>
            </a:xfrm>
            <a:custGeom>
              <a:avLst/>
              <a:gdLst/>
              <a:ahLst/>
              <a:cxnLst/>
              <a:rect l="l" t="t" r="r" b="b"/>
              <a:pathLst>
                <a:path w="508143" h="42053" extrusionOk="0">
                  <a:moveTo>
                    <a:pt x="0" y="10254"/>
                  </a:moveTo>
                  <a:cubicBezTo>
                    <a:pt x="12266" y="2194"/>
                    <a:pt x="22078" y="-1311"/>
                    <a:pt x="36096" y="441"/>
                  </a:cubicBezTo>
                  <a:cubicBezTo>
                    <a:pt x="84107" y="7100"/>
                    <a:pt x="132468" y="14810"/>
                    <a:pt x="180829" y="16912"/>
                  </a:cubicBezTo>
                  <a:cubicBezTo>
                    <a:pt x="238302" y="19365"/>
                    <a:pt x="296125" y="18664"/>
                    <a:pt x="353248" y="15861"/>
                  </a:cubicBezTo>
                  <a:cubicBezTo>
                    <a:pt x="395651" y="13758"/>
                    <a:pt x="437705" y="4997"/>
                    <a:pt x="479758" y="441"/>
                  </a:cubicBezTo>
                  <a:cubicBezTo>
                    <a:pt x="489921" y="-610"/>
                    <a:pt x="500434" y="3946"/>
                    <a:pt x="510597" y="5698"/>
                  </a:cubicBezTo>
                  <a:cubicBezTo>
                    <a:pt x="510597" y="8151"/>
                    <a:pt x="510947" y="10254"/>
                    <a:pt x="510947" y="12707"/>
                  </a:cubicBezTo>
                  <a:cubicBezTo>
                    <a:pt x="494476" y="17613"/>
                    <a:pt x="478706" y="24622"/>
                    <a:pt x="461885" y="26725"/>
                  </a:cubicBezTo>
                  <a:cubicBezTo>
                    <a:pt x="414575" y="32682"/>
                    <a:pt x="367265" y="37939"/>
                    <a:pt x="319605" y="40742"/>
                  </a:cubicBezTo>
                  <a:cubicBezTo>
                    <a:pt x="247414" y="44948"/>
                    <a:pt x="175573" y="42845"/>
                    <a:pt x="103732" y="34434"/>
                  </a:cubicBezTo>
                  <a:cubicBezTo>
                    <a:pt x="74995" y="30930"/>
                    <a:pt x="46609" y="24272"/>
                    <a:pt x="18574" y="18664"/>
                  </a:cubicBezTo>
                  <a:cubicBezTo>
                    <a:pt x="12616" y="17613"/>
                    <a:pt x="7009" y="13758"/>
                    <a:pt x="0" y="102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28" name="Google Shape;228;p2"/>
          <p:cNvGrpSpPr/>
          <p:nvPr/>
        </p:nvGrpSpPr>
        <p:grpSpPr>
          <a:xfrm>
            <a:off x="2169426" y="4402431"/>
            <a:ext cx="257798" cy="312423"/>
            <a:chOff x="7412026" y="3028298"/>
            <a:chExt cx="508846" cy="635161"/>
          </a:xfrm>
        </p:grpSpPr>
        <p:sp>
          <p:nvSpPr>
            <p:cNvPr id="229" name="Google Shape;229;p2"/>
            <p:cNvSpPr/>
            <p:nvPr/>
          </p:nvSpPr>
          <p:spPr>
            <a:xfrm>
              <a:off x="7412026" y="3491741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350" y="0"/>
                  </a:moveTo>
                  <a:cubicBezTo>
                    <a:pt x="170666" y="34694"/>
                    <a:pt x="339580" y="34344"/>
                    <a:pt x="509896" y="350"/>
                  </a:cubicBezTo>
                  <a:cubicBezTo>
                    <a:pt x="509896" y="1402"/>
                    <a:pt x="510246" y="5257"/>
                    <a:pt x="510246" y="9462"/>
                  </a:cubicBezTo>
                  <a:cubicBezTo>
                    <a:pt x="510246" y="48712"/>
                    <a:pt x="509546" y="87961"/>
                    <a:pt x="510597" y="127211"/>
                  </a:cubicBezTo>
                  <a:cubicBezTo>
                    <a:pt x="510947" y="139477"/>
                    <a:pt x="506041" y="145785"/>
                    <a:pt x="495528" y="148238"/>
                  </a:cubicBezTo>
                  <a:cubicBezTo>
                    <a:pt x="468543" y="153845"/>
                    <a:pt x="441559" y="160854"/>
                    <a:pt x="414225" y="164358"/>
                  </a:cubicBezTo>
                  <a:cubicBezTo>
                    <a:pt x="340632" y="173820"/>
                    <a:pt x="266337" y="174171"/>
                    <a:pt x="192043" y="171718"/>
                  </a:cubicBezTo>
                  <a:cubicBezTo>
                    <a:pt x="136673" y="169965"/>
                    <a:pt x="81303" y="166461"/>
                    <a:pt x="27335" y="152093"/>
                  </a:cubicBezTo>
                  <a:cubicBezTo>
                    <a:pt x="25232" y="151392"/>
                    <a:pt x="23129" y="151041"/>
                    <a:pt x="21027" y="150341"/>
                  </a:cubicBezTo>
                  <a:cubicBezTo>
                    <a:pt x="0" y="143682"/>
                    <a:pt x="0" y="143682"/>
                    <a:pt x="0" y="121254"/>
                  </a:cubicBezTo>
                  <a:cubicBezTo>
                    <a:pt x="0" y="84107"/>
                    <a:pt x="0" y="46960"/>
                    <a:pt x="0" y="9812"/>
                  </a:cubicBezTo>
                  <a:cubicBezTo>
                    <a:pt x="350" y="5607"/>
                    <a:pt x="350" y="1402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412723" y="3284979"/>
              <a:ext cx="508144" cy="171717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0" y="0"/>
                  </a:moveTo>
                  <a:cubicBezTo>
                    <a:pt x="169965" y="35044"/>
                    <a:pt x="339230" y="34344"/>
                    <a:pt x="509545" y="350"/>
                  </a:cubicBezTo>
                  <a:cubicBezTo>
                    <a:pt x="509545" y="1051"/>
                    <a:pt x="510247" y="4556"/>
                    <a:pt x="510247" y="8411"/>
                  </a:cubicBezTo>
                  <a:cubicBezTo>
                    <a:pt x="510247" y="48361"/>
                    <a:pt x="509896" y="88662"/>
                    <a:pt x="510597" y="128613"/>
                  </a:cubicBezTo>
                  <a:cubicBezTo>
                    <a:pt x="510597" y="139126"/>
                    <a:pt x="507092" y="145084"/>
                    <a:pt x="497630" y="147186"/>
                  </a:cubicBezTo>
                  <a:cubicBezTo>
                    <a:pt x="466441" y="153845"/>
                    <a:pt x="435251" y="162606"/>
                    <a:pt x="403711" y="165059"/>
                  </a:cubicBezTo>
                  <a:cubicBezTo>
                    <a:pt x="347290" y="169615"/>
                    <a:pt x="290518" y="172418"/>
                    <a:pt x="234097" y="172418"/>
                  </a:cubicBezTo>
                  <a:cubicBezTo>
                    <a:pt x="166461" y="172068"/>
                    <a:pt x="98475" y="169264"/>
                    <a:pt x="32241" y="153144"/>
                  </a:cubicBezTo>
                  <a:cubicBezTo>
                    <a:pt x="30138" y="152794"/>
                    <a:pt x="28036" y="152093"/>
                    <a:pt x="25933" y="151742"/>
                  </a:cubicBezTo>
                  <a:cubicBezTo>
                    <a:pt x="350" y="144383"/>
                    <a:pt x="350" y="144383"/>
                    <a:pt x="350" y="118100"/>
                  </a:cubicBezTo>
                  <a:cubicBezTo>
                    <a:pt x="0" y="78149"/>
                    <a:pt x="0" y="3784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12376" y="3083123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0" y="0"/>
                  </a:moveTo>
                  <a:cubicBezTo>
                    <a:pt x="170316" y="35044"/>
                    <a:pt x="339580" y="34694"/>
                    <a:pt x="510246" y="0"/>
                  </a:cubicBezTo>
                  <a:cubicBezTo>
                    <a:pt x="510246" y="2103"/>
                    <a:pt x="510246" y="6308"/>
                    <a:pt x="510246" y="10864"/>
                  </a:cubicBezTo>
                  <a:cubicBezTo>
                    <a:pt x="510246" y="49413"/>
                    <a:pt x="509546" y="87611"/>
                    <a:pt x="510597" y="126160"/>
                  </a:cubicBezTo>
                  <a:cubicBezTo>
                    <a:pt x="510947" y="139126"/>
                    <a:pt x="506041" y="145434"/>
                    <a:pt x="494827" y="147887"/>
                  </a:cubicBezTo>
                  <a:cubicBezTo>
                    <a:pt x="465740" y="153845"/>
                    <a:pt x="436653" y="162256"/>
                    <a:pt x="407216" y="164709"/>
                  </a:cubicBezTo>
                  <a:cubicBezTo>
                    <a:pt x="351495" y="169264"/>
                    <a:pt x="295775" y="172769"/>
                    <a:pt x="240054" y="172418"/>
                  </a:cubicBezTo>
                  <a:cubicBezTo>
                    <a:pt x="170316" y="172068"/>
                    <a:pt x="100227" y="169615"/>
                    <a:pt x="31891" y="152794"/>
                  </a:cubicBezTo>
                  <a:cubicBezTo>
                    <a:pt x="351" y="145084"/>
                    <a:pt x="351" y="145084"/>
                    <a:pt x="351" y="113544"/>
                  </a:cubicBezTo>
                  <a:cubicBezTo>
                    <a:pt x="351" y="78850"/>
                    <a:pt x="351" y="44506"/>
                    <a:pt x="351" y="9812"/>
                  </a:cubicBezTo>
                  <a:cubicBezTo>
                    <a:pt x="0" y="5607"/>
                    <a:pt x="0" y="140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2376" y="3028298"/>
              <a:ext cx="508144" cy="63080"/>
            </a:xfrm>
            <a:custGeom>
              <a:avLst/>
              <a:gdLst/>
              <a:ahLst/>
              <a:cxnLst/>
              <a:rect l="l" t="t" r="r" b="b"/>
              <a:pathLst>
                <a:path w="508143" h="63079" extrusionOk="0">
                  <a:moveTo>
                    <a:pt x="510246" y="35551"/>
                  </a:moveTo>
                  <a:cubicBezTo>
                    <a:pt x="489921" y="40807"/>
                    <a:pt x="469595" y="47816"/>
                    <a:pt x="448919" y="50970"/>
                  </a:cubicBezTo>
                  <a:cubicBezTo>
                    <a:pt x="364462" y="64637"/>
                    <a:pt x="279304" y="67091"/>
                    <a:pt x="193796" y="62885"/>
                  </a:cubicBezTo>
                  <a:cubicBezTo>
                    <a:pt x="141229" y="60432"/>
                    <a:pt x="89013" y="52372"/>
                    <a:pt x="36446" y="45713"/>
                  </a:cubicBezTo>
                  <a:cubicBezTo>
                    <a:pt x="24181" y="44312"/>
                    <a:pt x="12266" y="38004"/>
                    <a:pt x="351" y="34149"/>
                  </a:cubicBezTo>
                  <a:cubicBezTo>
                    <a:pt x="351" y="32747"/>
                    <a:pt x="0" y="30995"/>
                    <a:pt x="0" y="29593"/>
                  </a:cubicBezTo>
                  <a:cubicBezTo>
                    <a:pt x="10163" y="26089"/>
                    <a:pt x="19975" y="20131"/>
                    <a:pt x="30138" y="19080"/>
                  </a:cubicBezTo>
                  <a:cubicBezTo>
                    <a:pt x="81654" y="12071"/>
                    <a:pt x="133169" y="3310"/>
                    <a:pt x="184684" y="1207"/>
                  </a:cubicBezTo>
                  <a:cubicBezTo>
                    <a:pt x="248465" y="-1246"/>
                    <a:pt x="312596" y="156"/>
                    <a:pt x="376377" y="4361"/>
                  </a:cubicBezTo>
                  <a:cubicBezTo>
                    <a:pt x="415977" y="6814"/>
                    <a:pt x="455227" y="16627"/>
                    <a:pt x="494476" y="23636"/>
                  </a:cubicBezTo>
                  <a:cubicBezTo>
                    <a:pt x="499733" y="24687"/>
                    <a:pt x="504289" y="27841"/>
                    <a:pt x="509195" y="29944"/>
                  </a:cubicBezTo>
                  <a:cubicBezTo>
                    <a:pt x="509896" y="31696"/>
                    <a:pt x="510246" y="33448"/>
                    <a:pt x="510246" y="355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412727" y="3456049"/>
              <a:ext cx="508144" cy="42053"/>
            </a:xfrm>
            <a:custGeom>
              <a:avLst/>
              <a:gdLst/>
              <a:ahLst/>
              <a:cxnLst/>
              <a:rect l="l" t="t" r="r" b="b"/>
              <a:pathLst>
                <a:path w="508143" h="42053" extrusionOk="0">
                  <a:moveTo>
                    <a:pt x="701" y="10811"/>
                  </a:moveTo>
                  <a:cubicBezTo>
                    <a:pt x="12966" y="4853"/>
                    <a:pt x="24531" y="-1455"/>
                    <a:pt x="39950" y="298"/>
                  </a:cubicBezTo>
                  <a:cubicBezTo>
                    <a:pt x="95321" y="6255"/>
                    <a:pt x="150691" y="14666"/>
                    <a:pt x="206411" y="16068"/>
                  </a:cubicBezTo>
                  <a:cubicBezTo>
                    <a:pt x="270543" y="17820"/>
                    <a:pt x="335024" y="13614"/>
                    <a:pt x="399156" y="10811"/>
                  </a:cubicBezTo>
                  <a:cubicBezTo>
                    <a:pt x="421584" y="9759"/>
                    <a:pt x="444013" y="5204"/>
                    <a:pt x="466090" y="998"/>
                  </a:cubicBezTo>
                  <a:cubicBezTo>
                    <a:pt x="482561" y="-2156"/>
                    <a:pt x="495528" y="3452"/>
                    <a:pt x="508494" y="11512"/>
                  </a:cubicBezTo>
                  <a:cubicBezTo>
                    <a:pt x="508845" y="13264"/>
                    <a:pt x="508845" y="14666"/>
                    <a:pt x="509195" y="16418"/>
                  </a:cubicBezTo>
                  <a:cubicBezTo>
                    <a:pt x="490972" y="21324"/>
                    <a:pt x="473099" y="28683"/>
                    <a:pt x="454526" y="30786"/>
                  </a:cubicBezTo>
                  <a:cubicBezTo>
                    <a:pt x="404062" y="36744"/>
                    <a:pt x="353598" y="43052"/>
                    <a:pt x="303134" y="44103"/>
                  </a:cubicBezTo>
                  <a:cubicBezTo>
                    <a:pt x="239003" y="45154"/>
                    <a:pt x="174521" y="42351"/>
                    <a:pt x="110390" y="38496"/>
                  </a:cubicBezTo>
                  <a:cubicBezTo>
                    <a:pt x="81303" y="36744"/>
                    <a:pt x="52567" y="29384"/>
                    <a:pt x="23480" y="23777"/>
                  </a:cubicBezTo>
                  <a:cubicBezTo>
                    <a:pt x="15419" y="22375"/>
                    <a:pt x="8060" y="17820"/>
                    <a:pt x="0" y="14666"/>
                  </a:cubicBezTo>
                  <a:cubicBezTo>
                    <a:pt x="701" y="13264"/>
                    <a:pt x="701" y="11862"/>
                    <a:pt x="701" y="108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7412376" y="3251947"/>
              <a:ext cx="508144" cy="42053"/>
            </a:xfrm>
            <a:custGeom>
              <a:avLst/>
              <a:gdLst/>
              <a:ahLst/>
              <a:cxnLst/>
              <a:rect l="l" t="t" r="r" b="b"/>
              <a:pathLst>
                <a:path w="508143" h="42053" extrusionOk="0">
                  <a:moveTo>
                    <a:pt x="0" y="10254"/>
                  </a:moveTo>
                  <a:cubicBezTo>
                    <a:pt x="12266" y="2194"/>
                    <a:pt x="22078" y="-1311"/>
                    <a:pt x="36096" y="441"/>
                  </a:cubicBezTo>
                  <a:cubicBezTo>
                    <a:pt x="84107" y="7100"/>
                    <a:pt x="132468" y="14810"/>
                    <a:pt x="180829" y="16912"/>
                  </a:cubicBezTo>
                  <a:cubicBezTo>
                    <a:pt x="238302" y="19365"/>
                    <a:pt x="296125" y="18664"/>
                    <a:pt x="353248" y="15861"/>
                  </a:cubicBezTo>
                  <a:cubicBezTo>
                    <a:pt x="395651" y="13758"/>
                    <a:pt x="437705" y="4997"/>
                    <a:pt x="479758" y="441"/>
                  </a:cubicBezTo>
                  <a:cubicBezTo>
                    <a:pt x="489921" y="-610"/>
                    <a:pt x="500434" y="3946"/>
                    <a:pt x="510597" y="5698"/>
                  </a:cubicBezTo>
                  <a:cubicBezTo>
                    <a:pt x="510597" y="8151"/>
                    <a:pt x="510947" y="10254"/>
                    <a:pt x="510947" y="12707"/>
                  </a:cubicBezTo>
                  <a:cubicBezTo>
                    <a:pt x="494476" y="17613"/>
                    <a:pt x="478706" y="24622"/>
                    <a:pt x="461885" y="26725"/>
                  </a:cubicBezTo>
                  <a:cubicBezTo>
                    <a:pt x="414575" y="32682"/>
                    <a:pt x="367265" y="37939"/>
                    <a:pt x="319605" y="40742"/>
                  </a:cubicBezTo>
                  <a:cubicBezTo>
                    <a:pt x="247414" y="44948"/>
                    <a:pt x="175573" y="42845"/>
                    <a:pt x="103732" y="34434"/>
                  </a:cubicBezTo>
                  <a:cubicBezTo>
                    <a:pt x="74995" y="30930"/>
                    <a:pt x="46609" y="24272"/>
                    <a:pt x="18574" y="18664"/>
                  </a:cubicBezTo>
                  <a:cubicBezTo>
                    <a:pt x="12616" y="17613"/>
                    <a:pt x="7009" y="13758"/>
                    <a:pt x="0" y="102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35" name="Google Shape;235;p2"/>
          <p:cNvSpPr txBox="1"/>
          <p:nvPr/>
        </p:nvSpPr>
        <p:spPr>
          <a:xfrm>
            <a:off x="2981015" y="4200872"/>
            <a:ext cx="2780883" cy="54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ts val="2800"/>
            </a:pPr>
            <a:r>
              <a:rPr lang="en-US" sz="240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Virtual Data Lake</a:t>
            </a: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6" name="Google Shape;236;p2"/>
          <p:cNvGrpSpPr/>
          <p:nvPr/>
        </p:nvGrpSpPr>
        <p:grpSpPr>
          <a:xfrm rot="-915367">
            <a:off x="8434186" y="4311804"/>
            <a:ext cx="235727" cy="275057"/>
            <a:chOff x="7412026" y="3028298"/>
            <a:chExt cx="508846" cy="635161"/>
          </a:xfrm>
        </p:grpSpPr>
        <p:sp>
          <p:nvSpPr>
            <p:cNvPr id="237" name="Google Shape;237;p2"/>
            <p:cNvSpPr/>
            <p:nvPr/>
          </p:nvSpPr>
          <p:spPr>
            <a:xfrm>
              <a:off x="7412026" y="3491741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350" y="0"/>
                  </a:moveTo>
                  <a:cubicBezTo>
                    <a:pt x="170666" y="34694"/>
                    <a:pt x="339580" y="34344"/>
                    <a:pt x="509896" y="350"/>
                  </a:cubicBezTo>
                  <a:cubicBezTo>
                    <a:pt x="509896" y="1402"/>
                    <a:pt x="510246" y="5257"/>
                    <a:pt x="510246" y="9462"/>
                  </a:cubicBezTo>
                  <a:cubicBezTo>
                    <a:pt x="510246" y="48712"/>
                    <a:pt x="509546" y="87961"/>
                    <a:pt x="510597" y="127211"/>
                  </a:cubicBezTo>
                  <a:cubicBezTo>
                    <a:pt x="510947" y="139477"/>
                    <a:pt x="506041" y="145785"/>
                    <a:pt x="495528" y="148238"/>
                  </a:cubicBezTo>
                  <a:cubicBezTo>
                    <a:pt x="468543" y="153845"/>
                    <a:pt x="441559" y="160854"/>
                    <a:pt x="414225" y="164358"/>
                  </a:cubicBezTo>
                  <a:cubicBezTo>
                    <a:pt x="340632" y="173820"/>
                    <a:pt x="266337" y="174171"/>
                    <a:pt x="192043" y="171718"/>
                  </a:cubicBezTo>
                  <a:cubicBezTo>
                    <a:pt x="136673" y="169965"/>
                    <a:pt x="81303" y="166461"/>
                    <a:pt x="27335" y="152093"/>
                  </a:cubicBezTo>
                  <a:cubicBezTo>
                    <a:pt x="25232" y="151392"/>
                    <a:pt x="23129" y="151041"/>
                    <a:pt x="21027" y="150341"/>
                  </a:cubicBezTo>
                  <a:cubicBezTo>
                    <a:pt x="0" y="143682"/>
                    <a:pt x="0" y="143682"/>
                    <a:pt x="0" y="121254"/>
                  </a:cubicBezTo>
                  <a:cubicBezTo>
                    <a:pt x="0" y="84107"/>
                    <a:pt x="0" y="46960"/>
                    <a:pt x="0" y="9812"/>
                  </a:cubicBezTo>
                  <a:cubicBezTo>
                    <a:pt x="350" y="5607"/>
                    <a:pt x="350" y="1402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412727" y="3284979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0" y="0"/>
                  </a:moveTo>
                  <a:cubicBezTo>
                    <a:pt x="169965" y="35044"/>
                    <a:pt x="339230" y="34344"/>
                    <a:pt x="509545" y="350"/>
                  </a:cubicBezTo>
                  <a:cubicBezTo>
                    <a:pt x="509545" y="1051"/>
                    <a:pt x="510247" y="4556"/>
                    <a:pt x="510247" y="8411"/>
                  </a:cubicBezTo>
                  <a:cubicBezTo>
                    <a:pt x="510247" y="48361"/>
                    <a:pt x="509896" y="88662"/>
                    <a:pt x="510597" y="128613"/>
                  </a:cubicBezTo>
                  <a:cubicBezTo>
                    <a:pt x="510597" y="139126"/>
                    <a:pt x="507092" y="145084"/>
                    <a:pt x="497630" y="147186"/>
                  </a:cubicBezTo>
                  <a:cubicBezTo>
                    <a:pt x="466441" y="153845"/>
                    <a:pt x="435251" y="162606"/>
                    <a:pt x="403711" y="165059"/>
                  </a:cubicBezTo>
                  <a:cubicBezTo>
                    <a:pt x="347290" y="169615"/>
                    <a:pt x="290518" y="172418"/>
                    <a:pt x="234097" y="172418"/>
                  </a:cubicBezTo>
                  <a:cubicBezTo>
                    <a:pt x="166461" y="172068"/>
                    <a:pt x="98475" y="169264"/>
                    <a:pt x="32241" y="153144"/>
                  </a:cubicBezTo>
                  <a:cubicBezTo>
                    <a:pt x="30138" y="152794"/>
                    <a:pt x="28036" y="152093"/>
                    <a:pt x="25933" y="151742"/>
                  </a:cubicBezTo>
                  <a:cubicBezTo>
                    <a:pt x="350" y="144383"/>
                    <a:pt x="350" y="144383"/>
                    <a:pt x="350" y="118100"/>
                  </a:cubicBezTo>
                  <a:cubicBezTo>
                    <a:pt x="0" y="78149"/>
                    <a:pt x="0" y="378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412376" y="3083123"/>
              <a:ext cx="508144" cy="171718"/>
            </a:xfrm>
            <a:custGeom>
              <a:avLst/>
              <a:gdLst/>
              <a:ahLst/>
              <a:cxnLst/>
              <a:rect l="l" t="t" r="r" b="b"/>
              <a:pathLst>
                <a:path w="508143" h="171717" extrusionOk="0">
                  <a:moveTo>
                    <a:pt x="0" y="0"/>
                  </a:moveTo>
                  <a:cubicBezTo>
                    <a:pt x="170316" y="35044"/>
                    <a:pt x="339580" y="34694"/>
                    <a:pt x="510246" y="0"/>
                  </a:cubicBezTo>
                  <a:cubicBezTo>
                    <a:pt x="510246" y="2103"/>
                    <a:pt x="510246" y="6308"/>
                    <a:pt x="510246" y="10864"/>
                  </a:cubicBezTo>
                  <a:cubicBezTo>
                    <a:pt x="510246" y="49413"/>
                    <a:pt x="509546" y="87611"/>
                    <a:pt x="510597" y="126160"/>
                  </a:cubicBezTo>
                  <a:cubicBezTo>
                    <a:pt x="510947" y="139126"/>
                    <a:pt x="506041" y="145434"/>
                    <a:pt x="494827" y="147887"/>
                  </a:cubicBezTo>
                  <a:cubicBezTo>
                    <a:pt x="465740" y="153845"/>
                    <a:pt x="436653" y="162256"/>
                    <a:pt x="407216" y="164709"/>
                  </a:cubicBezTo>
                  <a:cubicBezTo>
                    <a:pt x="351495" y="169264"/>
                    <a:pt x="295775" y="172769"/>
                    <a:pt x="240054" y="172418"/>
                  </a:cubicBezTo>
                  <a:cubicBezTo>
                    <a:pt x="170316" y="172068"/>
                    <a:pt x="100227" y="169615"/>
                    <a:pt x="31891" y="152794"/>
                  </a:cubicBezTo>
                  <a:cubicBezTo>
                    <a:pt x="351" y="145084"/>
                    <a:pt x="351" y="145084"/>
                    <a:pt x="351" y="113544"/>
                  </a:cubicBezTo>
                  <a:cubicBezTo>
                    <a:pt x="351" y="78850"/>
                    <a:pt x="351" y="44506"/>
                    <a:pt x="351" y="9812"/>
                  </a:cubicBezTo>
                  <a:cubicBezTo>
                    <a:pt x="0" y="5607"/>
                    <a:pt x="0" y="140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7412376" y="3028298"/>
              <a:ext cx="508144" cy="63080"/>
            </a:xfrm>
            <a:custGeom>
              <a:avLst/>
              <a:gdLst/>
              <a:ahLst/>
              <a:cxnLst/>
              <a:rect l="l" t="t" r="r" b="b"/>
              <a:pathLst>
                <a:path w="508143" h="63079" extrusionOk="0">
                  <a:moveTo>
                    <a:pt x="510246" y="35551"/>
                  </a:moveTo>
                  <a:cubicBezTo>
                    <a:pt x="489921" y="40807"/>
                    <a:pt x="469595" y="47816"/>
                    <a:pt x="448919" y="50970"/>
                  </a:cubicBezTo>
                  <a:cubicBezTo>
                    <a:pt x="364462" y="64637"/>
                    <a:pt x="279304" y="67091"/>
                    <a:pt x="193796" y="62885"/>
                  </a:cubicBezTo>
                  <a:cubicBezTo>
                    <a:pt x="141229" y="60432"/>
                    <a:pt x="89013" y="52372"/>
                    <a:pt x="36446" y="45713"/>
                  </a:cubicBezTo>
                  <a:cubicBezTo>
                    <a:pt x="24181" y="44312"/>
                    <a:pt x="12266" y="38004"/>
                    <a:pt x="351" y="34149"/>
                  </a:cubicBezTo>
                  <a:cubicBezTo>
                    <a:pt x="351" y="32747"/>
                    <a:pt x="0" y="30995"/>
                    <a:pt x="0" y="29593"/>
                  </a:cubicBezTo>
                  <a:cubicBezTo>
                    <a:pt x="10163" y="26089"/>
                    <a:pt x="19975" y="20131"/>
                    <a:pt x="30138" y="19080"/>
                  </a:cubicBezTo>
                  <a:cubicBezTo>
                    <a:pt x="81654" y="12071"/>
                    <a:pt x="133169" y="3310"/>
                    <a:pt x="184684" y="1207"/>
                  </a:cubicBezTo>
                  <a:cubicBezTo>
                    <a:pt x="248465" y="-1246"/>
                    <a:pt x="312596" y="156"/>
                    <a:pt x="376377" y="4361"/>
                  </a:cubicBezTo>
                  <a:cubicBezTo>
                    <a:pt x="415977" y="6814"/>
                    <a:pt x="455227" y="16627"/>
                    <a:pt x="494476" y="23636"/>
                  </a:cubicBezTo>
                  <a:cubicBezTo>
                    <a:pt x="499733" y="24687"/>
                    <a:pt x="504289" y="27841"/>
                    <a:pt x="509195" y="29944"/>
                  </a:cubicBezTo>
                  <a:cubicBezTo>
                    <a:pt x="509896" y="31696"/>
                    <a:pt x="510246" y="33448"/>
                    <a:pt x="510246" y="3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412727" y="3456049"/>
              <a:ext cx="508144" cy="42053"/>
            </a:xfrm>
            <a:custGeom>
              <a:avLst/>
              <a:gdLst/>
              <a:ahLst/>
              <a:cxnLst/>
              <a:rect l="l" t="t" r="r" b="b"/>
              <a:pathLst>
                <a:path w="508143" h="42053" extrusionOk="0">
                  <a:moveTo>
                    <a:pt x="701" y="10811"/>
                  </a:moveTo>
                  <a:cubicBezTo>
                    <a:pt x="12966" y="4853"/>
                    <a:pt x="24531" y="-1455"/>
                    <a:pt x="39950" y="298"/>
                  </a:cubicBezTo>
                  <a:cubicBezTo>
                    <a:pt x="95321" y="6255"/>
                    <a:pt x="150691" y="14666"/>
                    <a:pt x="206411" y="16068"/>
                  </a:cubicBezTo>
                  <a:cubicBezTo>
                    <a:pt x="270543" y="17820"/>
                    <a:pt x="335024" y="13614"/>
                    <a:pt x="399156" y="10811"/>
                  </a:cubicBezTo>
                  <a:cubicBezTo>
                    <a:pt x="421584" y="9759"/>
                    <a:pt x="444013" y="5204"/>
                    <a:pt x="466090" y="998"/>
                  </a:cubicBezTo>
                  <a:cubicBezTo>
                    <a:pt x="482561" y="-2156"/>
                    <a:pt x="495528" y="3452"/>
                    <a:pt x="508494" y="11512"/>
                  </a:cubicBezTo>
                  <a:cubicBezTo>
                    <a:pt x="508845" y="13264"/>
                    <a:pt x="508845" y="14666"/>
                    <a:pt x="509195" y="16418"/>
                  </a:cubicBezTo>
                  <a:cubicBezTo>
                    <a:pt x="490972" y="21324"/>
                    <a:pt x="473099" y="28683"/>
                    <a:pt x="454526" y="30786"/>
                  </a:cubicBezTo>
                  <a:cubicBezTo>
                    <a:pt x="404062" y="36744"/>
                    <a:pt x="353598" y="43052"/>
                    <a:pt x="303134" y="44103"/>
                  </a:cubicBezTo>
                  <a:cubicBezTo>
                    <a:pt x="239003" y="45154"/>
                    <a:pt x="174521" y="42351"/>
                    <a:pt x="110390" y="38496"/>
                  </a:cubicBezTo>
                  <a:cubicBezTo>
                    <a:pt x="81303" y="36744"/>
                    <a:pt x="52567" y="29384"/>
                    <a:pt x="23480" y="23777"/>
                  </a:cubicBezTo>
                  <a:cubicBezTo>
                    <a:pt x="15419" y="22375"/>
                    <a:pt x="8060" y="17820"/>
                    <a:pt x="0" y="14666"/>
                  </a:cubicBezTo>
                  <a:cubicBezTo>
                    <a:pt x="701" y="13264"/>
                    <a:pt x="701" y="11862"/>
                    <a:pt x="701" y="108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7412376" y="3251947"/>
              <a:ext cx="508144" cy="42053"/>
            </a:xfrm>
            <a:custGeom>
              <a:avLst/>
              <a:gdLst/>
              <a:ahLst/>
              <a:cxnLst/>
              <a:rect l="l" t="t" r="r" b="b"/>
              <a:pathLst>
                <a:path w="508143" h="42053" extrusionOk="0">
                  <a:moveTo>
                    <a:pt x="0" y="10254"/>
                  </a:moveTo>
                  <a:cubicBezTo>
                    <a:pt x="12266" y="2194"/>
                    <a:pt x="22078" y="-1311"/>
                    <a:pt x="36096" y="441"/>
                  </a:cubicBezTo>
                  <a:cubicBezTo>
                    <a:pt x="84107" y="7100"/>
                    <a:pt x="132468" y="14810"/>
                    <a:pt x="180829" y="16912"/>
                  </a:cubicBezTo>
                  <a:cubicBezTo>
                    <a:pt x="238302" y="19365"/>
                    <a:pt x="296125" y="18664"/>
                    <a:pt x="353248" y="15861"/>
                  </a:cubicBezTo>
                  <a:cubicBezTo>
                    <a:pt x="395651" y="13758"/>
                    <a:pt x="437705" y="4997"/>
                    <a:pt x="479758" y="441"/>
                  </a:cubicBezTo>
                  <a:cubicBezTo>
                    <a:pt x="489921" y="-610"/>
                    <a:pt x="500434" y="3946"/>
                    <a:pt x="510597" y="5698"/>
                  </a:cubicBezTo>
                  <a:cubicBezTo>
                    <a:pt x="510597" y="8151"/>
                    <a:pt x="510947" y="10254"/>
                    <a:pt x="510947" y="12707"/>
                  </a:cubicBezTo>
                  <a:cubicBezTo>
                    <a:pt x="494476" y="17613"/>
                    <a:pt x="478706" y="24622"/>
                    <a:pt x="461885" y="26725"/>
                  </a:cubicBezTo>
                  <a:cubicBezTo>
                    <a:pt x="414575" y="32682"/>
                    <a:pt x="367265" y="37939"/>
                    <a:pt x="319605" y="40742"/>
                  </a:cubicBezTo>
                  <a:cubicBezTo>
                    <a:pt x="247414" y="44948"/>
                    <a:pt x="175573" y="42845"/>
                    <a:pt x="103732" y="34434"/>
                  </a:cubicBezTo>
                  <a:cubicBezTo>
                    <a:pt x="74995" y="30930"/>
                    <a:pt x="46609" y="24272"/>
                    <a:pt x="18574" y="18664"/>
                  </a:cubicBezTo>
                  <a:cubicBezTo>
                    <a:pt x="12616" y="17613"/>
                    <a:pt x="7009" y="13758"/>
                    <a:pt x="0" y="102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43" name="Google Shape;243;p2"/>
          <p:cNvSpPr/>
          <p:nvPr/>
        </p:nvSpPr>
        <p:spPr>
          <a:xfrm>
            <a:off x="185112" y="1815474"/>
            <a:ext cx="7117909" cy="124486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2BC9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Clr>
                <a:srgbClr val="000000"/>
              </a:buClr>
            </a:pPr>
            <a:endParaRPr kern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516" y="2137099"/>
            <a:ext cx="1987713" cy="7636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2"/>
          <p:cNvGrpSpPr/>
          <p:nvPr/>
        </p:nvGrpSpPr>
        <p:grpSpPr>
          <a:xfrm>
            <a:off x="2169782" y="2021206"/>
            <a:ext cx="1509606" cy="820569"/>
            <a:chOff x="3712084" y="998828"/>
            <a:chExt cx="2012808" cy="1094092"/>
          </a:xfrm>
        </p:grpSpPr>
        <p:pic>
          <p:nvPicPr>
            <p:cNvPr id="246" name="Google Shape;246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65193" y="1119640"/>
              <a:ext cx="1593445" cy="566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2"/>
            <p:cNvSpPr txBox="1"/>
            <p:nvPr/>
          </p:nvSpPr>
          <p:spPr>
            <a:xfrm>
              <a:off x="3765082" y="1522353"/>
              <a:ext cx="1959810" cy="468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rm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buClr>
                  <a:srgbClr val="000000"/>
                </a:buClr>
                <a:buSzPts val="2800"/>
              </a:pPr>
              <a:r>
                <a:rPr lang="en-US" sz="1200" b="1" kern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Employee Data</a:t>
              </a: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712084" y="998828"/>
              <a:ext cx="2012808" cy="1094092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68C0A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ker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"/>
          <p:cNvGrpSpPr/>
          <p:nvPr/>
        </p:nvGrpSpPr>
        <p:grpSpPr>
          <a:xfrm>
            <a:off x="3881808" y="2021206"/>
            <a:ext cx="1509606" cy="820569"/>
            <a:chOff x="3712084" y="998828"/>
            <a:chExt cx="2012808" cy="1094092"/>
          </a:xfrm>
        </p:grpSpPr>
        <p:pic>
          <p:nvPicPr>
            <p:cNvPr id="250" name="Google Shape;25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65193" y="1119640"/>
              <a:ext cx="1593445" cy="566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2"/>
            <p:cNvSpPr txBox="1"/>
            <p:nvPr/>
          </p:nvSpPr>
          <p:spPr>
            <a:xfrm>
              <a:off x="3765082" y="1522353"/>
              <a:ext cx="1959810" cy="468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rm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buClr>
                  <a:srgbClr val="000000"/>
                </a:buClr>
                <a:buSzPts val="2800"/>
              </a:pPr>
              <a:r>
                <a:rPr lang="en-US" sz="1200" b="1" kern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Customer Data</a:t>
              </a: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712084" y="998828"/>
              <a:ext cx="2012808" cy="1094092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68C0A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ker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2"/>
          <p:cNvGrpSpPr/>
          <p:nvPr/>
        </p:nvGrpSpPr>
        <p:grpSpPr>
          <a:xfrm>
            <a:off x="5554553" y="2007996"/>
            <a:ext cx="1509606" cy="820569"/>
            <a:chOff x="3712084" y="998828"/>
            <a:chExt cx="2012808" cy="1094092"/>
          </a:xfrm>
        </p:grpSpPr>
        <p:pic>
          <p:nvPicPr>
            <p:cNvPr id="254" name="Google Shape;254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65193" y="1119640"/>
              <a:ext cx="1593445" cy="566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2"/>
            <p:cNvSpPr txBox="1"/>
            <p:nvPr/>
          </p:nvSpPr>
          <p:spPr>
            <a:xfrm>
              <a:off x="3765082" y="1522353"/>
              <a:ext cx="1959810" cy="468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rm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buClr>
                  <a:srgbClr val="000000"/>
                </a:buClr>
                <a:buSzPts val="2800"/>
              </a:pPr>
              <a:r>
                <a:rPr lang="en-US" sz="1200" b="1" kern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Lead Data</a:t>
              </a: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712084" y="998828"/>
              <a:ext cx="2012808" cy="1094092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68C0A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ker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7" name="Google Shape;257;p2" descr="Why You Need SIEM | SLPower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405" y="249309"/>
            <a:ext cx="1478933" cy="93333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"/>
          <p:cNvSpPr/>
          <p:nvPr/>
        </p:nvSpPr>
        <p:spPr>
          <a:xfrm>
            <a:off x="185112" y="313008"/>
            <a:ext cx="7117909" cy="96058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2BC9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Clr>
                <a:srgbClr val="000000"/>
              </a:buClr>
            </a:pPr>
            <a:endParaRPr kern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2"/>
          <p:cNvCxnSpPr/>
          <p:nvPr/>
        </p:nvCxnSpPr>
        <p:spPr>
          <a:xfrm>
            <a:off x="602140" y="1272904"/>
            <a:ext cx="0" cy="541883"/>
          </a:xfrm>
          <a:prstGeom prst="straightConnector1">
            <a:avLst/>
          </a:prstGeom>
          <a:noFill/>
          <a:ln w="76200" cap="flat" cmpd="sng">
            <a:solidFill>
              <a:srgbClr val="7CDECB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60" name="Google Shape;260;p2"/>
          <p:cNvCxnSpPr/>
          <p:nvPr/>
        </p:nvCxnSpPr>
        <p:spPr>
          <a:xfrm>
            <a:off x="1655171" y="1272904"/>
            <a:ext cx="0" cy="541883"/>
          </a:xfrm>
          <a:prstGeom prst="straightConnector1">
            <a:avLst/>
          </a:prstGeom>
          <a:noFill/>
          <a:ln w="76200" cap="flat" cmpd="sng">
            <a:solidFill>
              <a:srgbClr val="7CDECB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61" name="Google Shape;261;p2"/>
          <p:cNvCxnSpPr/>
          <p:nvPr/>
        </p:nvCxnSpPr>
        <p:spPr>
          <a:xfrm>
            <a:off x="2708203" y="1272904"/>
            <a:ext cx="0" cy="541883"/>
          </a:xfrm>
          <a:prstGeom prst="straightConnector1">
            <a:avLst/>
          </a:prstGeom>
          <a:noFill/>
          <a:ln w="76200" cap="flat" cmpd="sng">
            <a:solidFill>
              <a:srgbClr val="7CDECB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62" name="Google Shape;262;p2"/>
          <p:cNvCxnSpPr/>
          <p:nvPr/>
        </p:nvCxnSpPr>
        <p:spPr>
          <a:xfrm>
            <a:off x="3761234" y="1272904"/>
            <a:ext cx="0" cy="541883"/>
          </a:xfrm>
          <a:prstGeom prst="straightConnector1">
            <a:avLst/>
          </a:prstGeom>
          <a:noFill/>
          <a:ln w="76200" cap="flat" cmpd="sng">
            <a:solidFill>
              <a:srgbClr val="7CDECB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63" name="Google Shape;263;p2"/>
          <p:cNvCxnSpPr/>
          <p:nvPr/>
        </p:nvCxnSpPr>
        <p:spPr>
          <a:xfrm>
            <a:off x="4814266" y="1272904"/>
            <a:ext cx="0" cy="541883"/>
          </a:xfrm>
          <a:prstGeom prst="straightConnector1">
            <a:avLst/>
          </a:prstGeom>
          <a:noFill/>
          <a:ln w="76200" cap="flat" cmpd="sng">
            <a:solidFill>
              <a:srgbClr val="7CDECB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64" name="Google Shape;264;p2"/>
          <p:cNvCxnSpPr/>
          <p:nvPr/>
        </p:nvCxnSpPr>
        <p:spPr>
          <a:xfrm>
            <a:off x="5867297" y="1272904"/>
            <a:ext cx="0" cy="541883"/>
          </a:xfrm>
          <a:prstGeom prst="straightConnector1">
            <a:avLst/>
          </a:prstGeom>
          <a:noFill/>
          <a:ln w="76200" cap="flat" cmpd="sng">
            <a:solidFill>
              <a:srgbClr val="7CDECB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65" name="Google Shape;265;p2"/>
          <p:cNvCxnSpPr/>
          <p:nvPr/>
        </p:nvCxnSpPr>
        <p:spPr>
          <a:xfrm>
            <a:off x="6920329" y="1272904"/>
            <a:ext cx="0" cy="541883"/>
          </a:xfrm>
          <a:prstGeom prst="straightConnector1">
            <a:avLst/>
          </a:prstGeom>
          <a:noFill/>
          <a:ln w="76200" cap="flat" cmpd="sng">
            <a:solidFill>
              <a:srgbClr val="7CDECB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266" name="Google Shape;266;p2"/>
          <p:cNvGrpSpPr/>
          <p:nvPr/>
        </p:nvGrpSpPr>
        <p:grpSpPr>
          <a:xfrm>
            <a:off x="7428288" y="353782"/>
            <a:ext cx="1490413" cy="675000"/>
            <a:chOff x="496724" y="4760094"/>
            <a:chExt cx="1441222" cy="900000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496724" y="4760094"/>
              <a:ext cx="1441222" cy="900000"/>
              <a:chOff x="933685" y="1815665"/>
              <a:chExt cx="1441222" cy="972000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933685" y="1815665"/>
                <a:ext cx="1441222" cy="564017"/>
              </a:xfrm>
              <a:prstGeom prst="homePlate">
                <a:avLst>
                  <a:gd name="adj" fmla="val 22388"/>
                </a:avLst>
              </a:prstGeom>
              <a:solidFill>
                <a:srgbClr val="7CDECB"/>
              </a:solidFill>
              <a:ln w="50800" cap="flat" cmpd="sng">
                <a:solidFill>
                  <a:srgbClr val="7CDEC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>
                  <a:buClr>
                    <a:srgbClr val="000000"/>
                  </a:buClr>
                </a:pPr>
                <a:endParaRPr sz="2025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91160" y="1815665"/>
                <a:ext cx="18000" cy="972000"/>
              </a:xfrm>
              <a:prstGeom prst="rect">
                <a:avLst/>
              </a:prstGeom>
              <a:solidFill>
                <a:schemeClr val="lt1"/>
              </a:solidFill>
              <a:ln w="508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>
                  <a:buClr>
                    <a:srgbClr val="000000"/>
                  </a:buClr>
                </a:pPr>
                <a:endParaRPr sz="2025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14936" y="1815665"/>
                <a:ext cx="18000" cy="972000"/>
              </a:xfrm>
              <a:prstGeom prst="rect">
                <a:avLst/>
              </a:prstGeom>
              <a:solidFill>
                <a:schemeClr val="lt1"/>
              </a:solidFill>
              <a:ln w="508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>
                  <a:buClr>
                    <a:srgbClr val="000000"/>
                  </a:buClr>
                </a:pPr>
                <a:endParaRPr sz="2025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1" name="Google Shape;271;p2"/>
            <p:cNvSpPr txBox="1"/>
            <p:nvPr/>
          </p:nvSpPr>
          <p:spPr>
            <a:xfrm>
              <a:off x="821840" y="4900353"/>
              <a:ext cx="9726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0" rIns="68569" bIns="0" anchor="ctr" anchorCtr="0">
              <a:spAutoFit/>
            </a:bodyPr>
            <a:lstStyle/>
            <a:p>
              <a:pPr algn="ctr" defTabSz="685800">
                <a:buClr>
                  <a:srgbClr val="000000"/>
                </a:buClr>
              </a:pPr>
              <a:r>
                <a:rPr lang="en-US" sz="1350" b="1" kern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Quality</a:t>
              </a: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2"/>
          <p:cNvGrpSpPr/>
          <p:nvPr/>
        </p:nvGrpSpPr>
        <p:grpSpPr>
          <a:xfrm>
            <a:off x="7428288" y="917655"/>
            <a:ext cx="1490413" cy="675000"/>
            <a:chOff x="496724" y="4760094"/>
            <a:chExt cx="1441222" cy="900000"/>
          </a:xfrm>
        </p:grpSpPr>
        <p:grpSp>
          <p:nvGrpSpPr>
            <p:cNvPr id="273" name="Google Shape;273;p2"/>
            <p:cNvGrpSpPr/>
            <p:nvPr/>
          </p:nvGrpSpPr>
          <p:grpSpPr>
            <a:xfrm>
              <a:off x="496724" y="4760094"/>
              <a:ext cx="1441222" cy="900000"/>
              <a:chOff x="933685" y="1815665"/>
              <a:chExt cx="1441222" cy="972000"/>
            </a:xfrm>
          </p:grpSpPr>
          <p:sp>
            <p:nvSpPr>
              <p:cNvPr id="274" name="Google Shape;274;p2"/>
              <p:cNvSpPr/>
              <p:nvPr/>
            </p:nvSpPr>
            <p:spPr>
              <a:xfrm>
                <a:off x="933685" y="1815665"/>
                <a:ext cx="1441222" cy="564017"/>
              </a:xfrm>
              <a:prstGeom prst="homePlate">
                <a:avLst>
                  <a:gd name="adj" fmla="val 22388"/>
                </a:avLst>
              </a:prstGeom>
              <a:solidFill>
                <a:srgbClr val="7CDECB"/>
              </a:solidFill>
              <a:ln w="50800" cap="flat" cmpd="sng">
                <a:solidFill>
                  <a:srgbClr val="7CDEC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>
                  <a:buClr>
                    <a:srgbClr val="000000"/>
                  </a:buClr>
                </a:pPr>
                <a:endParaRPr sz="2025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991160" y="1815665"/>
                <a:ext cx="18000" cy="972000"/>
              </a:xfrm>
              <a:prstGeom prst="rect">
                <a:avLst/>
              </a:prstGeom>
              <a:solidFill>
                <a:schemeClr val="lt1"/>
              </a:solidFill>
              <a:ln w="508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>
                  <a:buClr>
                    <a:srgbClr val="000000"/>
                  </a:buClr>
                </a:pPr>
                <a:endParaRPr sz="2025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1114936" y="1815665"/>
                <a:ext cx="18000" cy="972000"/>
              </a:xfrm>
              <a:prstGeom prst="rect">
                <a:avLst/>
              </a:prstGeom>
              <a:solidFill>
                <a:schemeClr val="lt1"/>
              </a:solidFill>
              <a:ln w="508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>
                  <a:buClr>
                    <a:srgbClr val="000000"/>
                  </a:buClr>
                </a:pPr>
                <a:endParaRPr sz="2025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7" name="Google Shape;277;p2"/>
            <p:cNvSpPr txBox="1"/>
            <p:nvPr/>
          </p:nvSpPr>
          <p:spPr>
            <a:xfrm>
              <a:off x="821840" y="4900353"/>
              <a:ext cx="9726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0" rIns="68569" bIns="0" anchor="ctr" anchorCtr="0">
              <a:spAutoFit/>
            </a:bodyPr>
            <a:lstStyle/>
            <a:p>
              <a:pPr algn="ctr" defTabSz="685800">
                <a:buClr>
                  <a:srgbClr val="000000"/>
                </a:buClr>
              </a:pPr>
              <a:r>
                <a:rPr lang="en-US" sz="1350" b="1" kern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Risk</a:t>
              </a: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p2"/>
          <p:cNvGrpSpPr/>
          <p:nvPr/>
        </p:nvGrpSpPr>
        <p:grpSpPr>
          <a:xfrm>
            <a:off x="7428288" y="1481528"/>
            <a:ext cx="1490413" cy="675000"/>
            <a:chOff x="496724" y="4760094"/>
            <a:chExt cx="1441222" cy="900000"/>
          </a:xfrm>
        </p:grpSpPr>
        <p:grpSp>
          <p:nvGrpSpPr>
            <p:cNvPr id="279" name="Google Shape;279;p2"/>
            <p:cNvGrpSpPr/>
            <p:nvPr/>
          </p:nvGrpSpPr>
          <p:grpSpPr>
            <a:xfrm>
              <a:off x="496724" y="4760094"/>
              <a:ext cx="1441222" cy="900000"/>
              <a:chOff x="933685" y="1815665"/>
              <a:chExt cx="1441222" cy="972000"/>
            </a:xfrm>
          </p:grpSpPr>
          <p:sp>
            <p:nvSpPr>
              <p:cNvPr id="280" name="Google Shape;280;p2"/>
              <p:cNvSpPr/>
              <p:nvPr/>
            </p:nvSpPr>
            <p:spPr>
              <a:xfrm>
                <a:off x="933685" y="1815665"/>
                <a:ext cx="1441222" cy="564017"/>
              </a:xfrm>
              <a:prstGeom prst="homePlate">
                <a:avLst>
                  <a:gd name="adj" fmla="val 22388"/>
                </a:avLst>
              </a:prstGeom>
              <a:solidFill>
                <a:srgbClr val="7CDECB"/>
              </a:solidFill>
              <a:ln w="50800" cap="flat" cmpd="sng">
                <a:solidFill>
                  <a:srgbClr val="7CDEC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>
                  <a:buClr>
                    <a:srgbClr val="000000"/>
                  </a:buClr>
                </a:pPr>
                <a:endParaRPr sz="2025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991160" y="1815665"/>
                <a:ext cx="18000" cy="972000"/>
              </a:xfrm>
              <a:prstGeom prst="rect">
                <a:avLst/>
              </a:prstGeom>
              <a:solidFill>
                <a:schemeClr val="lt1"/>
              </a:solidFill>
              <a:ln w="508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>
                  <a:buClr>
                    <a:srgbClr val="000000"/>
                  </a:buClr>
                </a:pPr>
                <a:endParaRPr sz="2025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1114936" y="1815665"/>
                <a:ext cx="18000" cy="972000"/>
              </a:xfrm>
              <a:prstGeom prst="rect">
                <a:avLst/>
              </a:prstGeom>
              <a:solidFill>
                <a:schemeClr val="lt1"/>
              </a:solidFill>
              <a:ln w="508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>
                  <a:buClr>
                    <a:srgbClr val="000000"/>
                  </a:buClr>
                </a:pPr>
                <a:endParaRPr sz="2025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3" name="Google Shape;283;p2"/>
            <p:cNvSpPr txBox="1"/>
            <p:nvPr/>
          </p:nvSpPr>
          <p:spPr>
            <a:xfrm>
              <a:off x="821840" y="4900353"/>
              <a:ext cx="9726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0" rIns="68569" bIns="0" anchor="ctr" anchorCtr="0">
              <a:spAutoFit/>
            </a:bodyPr>
            <a:lstStyle/>
            <a:p>
              <a:pPr algn="ctr" defTabSz="685800">
                <a:buClr>
                  <a:srgbClr val="000000"/>
                </a:buClr>
              </a:pPr>
              <a:r>
                <a:rPr lang="en-US" sz="1350" b="1" kern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Audit</a:t>
              </a: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2"/>
          <p:cNvGrpSpPr/>
          <p:nvPr/>
        </p:nvGrpSpPr>
        <p:grpSpPr>
          <a:xfrm>
            <a:off x="7428288" y="2045402"/>
            <a:ext cx="1490413" cy="675000"/>
            <a:chOff x="496724" y="4760094"/>
            <a:chExt cx="1441222" cy="900000"/>
          </a:xfrm>
        </p:grpSpPr>
        <p:grpSp>
          <p:nvGrpSpPr>
            <p:cNvPr id="285" name="Google Shape;285;p2"/>
            <p:cNvGrpSpPr/>
            <p:nvPr/>
          </p:nvGrpSpPr>
          <p:grpSpPr>
            <a:xfrm>
              <a:off x="496724" y="4760094"/>
              <a:ext cx="1441222" cy="900000"/>
              <a:chOff x="933685" y="1815665"/>
              <a:chExt cx="1441222" cy="972000"/>
            </a:xfrm>
          </p:grpSpPr>
          <p:sp>
            <p:nvSpPr>
              <p:cNvPr id="286" name="Google Shape;286;p2"/>
              <p:cNvSpPr/>
              <p:nvPr/>
            </p:nvSpPr>
            <p:spPr>
              <a:xfrm>
                <a:off x="933685" y="1815665"/>
                <a:ext cx="1441222" cy="564017"/>
              </a:xfrm>
              <a:prstGeom prst="homePlate">
                <a:avLst>
                  <a:gd name="adj" fmla="val 22388"/>
                </a:avLst>
              </a:prstGeom>
              <a:solidFill>
                <a:srgbClr val="7CDECB"/>
              </a:solidFill>
              <a:ln w="50800" cap="flat" cmpd="sng">
                <a:solidFill>
                  <a:srgbClr val="7CDEC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>
                  <a:buClr>
                    <a:srgbClr val="000000"/>
                  </a:buClr>
                </a:pPr>
                <a:endParaRPr sz="2025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991160" y="1815665"/>
                <a:ext cx="18000" cy="972000"/>
              </a:xfrm>
              <a:prstGeom prst="rect">
                <a:avLst/>
              </a:prstGeom>
              <a:solidFill>
                <a:schemeClr val="lt1"/>
              </a:solidFill>
              <a:ln w="508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>
                  <a:buClr>
                    <a:srgbClr val="000000"/>
                  </a:buClr>
                </a:pPr>
                <a:endParaRPr sz="2025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1114936" y="1815665"/>
                <a:ext cx="18000" cy="972000"/>
              </a:xfrm>
              <a:prstGeom prst="rect">
                <a:avLst/>
              </a:prstGeom>
              <a:solidFill>
                <a:schemeClr val="lt1"/>
              </a:solidFill>
              <a:ln w="508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>
                  <a:buClr>
                    <a:srgbClr val="000000"/>
                  </a:buClr>
                </a:pPr>
                <a:endParaRPr sz="2025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9" name="Google Shape;289;p2"/>
            <p:cNvSpPr txBox="1"/>
            <p:nvPr/>
          </p:nvSpPr>
          <p:spPr>
            <a:xfrm>
              <a:off x="766575" y="4900353"/>
              <a:ext cx="10981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0" rIns="68569" bIns="0" anchor="ctr" anchorCtr="0">
              <a:spAutoFit/>
            </a:bodyPr>
            <a:lstStyle/>
            <a:p>
              <a:pPr algn="ctr" defTabSz="685800">
                <a:buClr>
                  <a:srgbClr val="000000"/>
                </a:buClr>
              </a:pPr>
              <a:r>
                <a:rPr lang="en-US" sz="1350" b="1" kern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Regulation</a:t>
              </a: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2"/>
          <p:cNvGrpSpPr/>
          <p:nvPr/>
        </p:nvGrpSpPr>
        <p:grpSpPr>
          <a:xfrm>
            <a:off x="7428288" y="2609276"/>
            <a:ext cx="1490412" cy="675000"/>
            <a:chOff x="496724" y="4760094"/>
            <a:chExt cx="1441221" cy="900000"/>
          </a:xfrm>
        </p:grpSpPr>
        <p:grpSp>
          <p:nvGrpSpPr>
            <p:cNvPr id="291" name="Google Shape;291;p2"/>
            <p:cNvGrpSpPr/>
            <p:nvPr/>
          </p:nvGrpSpPr>
          <p:grpSpPr>
            <a:xfrm>
              <a:off x="496724" y="4760094"/>
              <a:ext cx="1441221" cy="900000"/>
              <a:chOff x="933685" y="1815665"/>
              <a:chExt cx="1441222" cy="972000"/>
            </a:xfrm>
          </p:grpSpPr>
          <p:sp>
            <p:nvSpPr>
              <p:cNvPr id="292" name="Google Shape;292;p2"/>
              <p:cNvSpPr/>
              <p:nvPr/>
            </p:nvSpPr>
            <p:spPr>
              <a:xfrm>
                <a:off x="933685" y="1815665"/>
                <a:ext cx="1441222" cy="564017"/>
              </a:xfrm>
              <a:prstGeom prst="homePlate">
                <a:avLst>
                  <a:gd name="adj" fmla="val 22388"/>
                </a:avLst>
              </a:prstGeom>
              <a:solidFill>
                <a:srgbClr val="7CDECB"/>
              </a:solidFill>
              <a:ln w="50800" cap="flat" cmpd="sng">
                <a:solidFill>
                  <a:srgbClr val="7CDEC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>
                  <a:buClr>
                    <a:srgbClr val="000000"/>
                  </a:buClr>
                </a:pPr>
                <a:endParaRPr sz="2025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991160" y="1815665"/>
                <a:ext cx="18000" cy="972000"/>
              </a:xfrm>
              <a:prstGeom prst="rect">
                <a:avLst/>
              </a:prstGeom>
              <a:solidFill>
                <a:schemeClr val="lt1"/>
              </a:solidFill>
              <a:ln w="508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>
                  <a:buClr>
                    <a:srgbClr val="000000"/>
                  </a:buClr>
                </a:pPr>
                <a:endParaRPr sz="2025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1114936" y="1815665"/>
                <a:ext cx="18000" cy="972000"/>
              </a:xfrm>
              <a:prstGeom prst="rect">
                <a:avLst/>
              </a:prstGeom>
              <a:solidFill>
                <a:schemeClr val="lt1"/>
              </a:solidFill>
              <a:ln w="508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>
                  <a:buClr>
                    <a:srgbClr val="000000"/>
                  </a:buClr>
                </a:pPr>
                <a:endParaRPr sz="2025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" name="Google Shape;295;p2"/>
            <p:cNvSpPr txBox="1"/>
            <p:nvPr/>
          </p:nvSpPr>
          <p:spPr>
            <a:xfrm>
              <a:off x="821840" y="4900353"/>
              <a:ext cx="9726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0" rIns="68569" bIns="0" anchor="ctr" anchorCtr="0">
              <a:spAutoFit/>
            </a:bodyPr>
            <a:lstStyle/>
            <a:p>
              <a:pPr algn="ctr" defTabSz="685800">
                <a:buClr>
                  <a:srgbClr val="000000"/>
                </a:buClr>
              </a:pPr>
              <a:r>
                <a:rPr lang="en-US" sz="1350" b="1" kern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Security</a:t>
              </a: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96" name="Google Shape;29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74736" y="393445"/>
            <a:ext cx="1764497" cy="786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89868" y="268697"/>
            <a:ext cx="1467447" cy="977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35496"/>
          </a:xfrm>
          <a:solidFill>
            <a:srgbClr val="183473"/>
          </a:solidFill>
        </p:spPr>
        <p:txBody>
          <a:bodyPr lIns="640080"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tillium Web" pitchFamily="2" charset="77"/>
                <a:ea typeface="Arial" charset="0"/>
                <a:cs typeface="Arial" charset="0"/>
              </a:rPr>
              <a:t>Questions + Contact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72" y="2818094"/>
            <a:ext cx="29323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1F356F"/>
                </a:solidFill>
                <a:ea typeface="ＭＳ 明朝"/>
                <a:cs typeface="Times New Roman"/>
              </a:rPr>
              <a:t>Behnam Dayanim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明朝"/>
                <a:cs typeface="Times New Roman"/>
              </a:rPr>
              <a:t>Chair, Data Privacy &amp; Cybersecurity Practice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明朝"/>
                <a:cs typeface="Times New Roman"/>
              </a:rPr>
              <a:t>Paul Hastings LLP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明朝"/>
                <a:cs typeface="Times New Roman"/>
              </a:rPr>
              <a:t>202.551.1737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明朝"/>
                <a:cs typeface="Times New Roman"/>
                <a:hlinkClick r:id="rId3"/>
              </a:rPr>
              <a:t>Bdayanim@paulhastings.com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ＭＳ 明朝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明朝"/>
                <a:cs typeface="Times New Roman"/>
              </a:rPr>
              <a:t>@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明朝"/>
                <a:cs typeface="Times New Roman"/>
              </a:rPr>
              <a:t>bdayanim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明朝"/>
                <a:cs typeface="Times New Roman"/>
              </a:rPr>
              <a:t> @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明朝"/>
                <a:cs typeface="Times New Roman"/>
              </a:rPr>
              <a:t>PHprivacy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ＭＳ 明朝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明朝"/>
                <a:cs typeface="Times New Roman"/>
              </a:rPr>
              <a:t>Email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0231B-94CA-724B-AA7D-FFF2F2E21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6079"/>
            <a:ext cx="9144000" cy="3074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DAB973-01AD-9A42-A080-20BAD94180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978" y="125099"/>
            <a:ext cx="1412240" cy="485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5" y="894071"/>
            <a:ext cx="1920240" cy="1920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1476" y="2811966"/>
            <a:ext cx="24673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1F356F"/>
                </a:solidFill>
                <a:ea typeface="ＭＳ 明朝"/>
                <a:cs typeface="Times New Roman"/>
              </a:rPr>
              <a:t>Zak Rubinstein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明朝"/>
                <a:cs typeface="Times New Roman"/>
              </a:rPr>
              <a:t>CEO &amp; Founder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ＭＳ 明朝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明朝"/>
                <a:cs typeface="Times New Roman"/>
              </a:rPr>
              <a:t>1touch.io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ＭＳ 明朝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i="0" u="none" strike="noStrike" dirty="0">
                <a:solidFill>
                  <a:srgbClr val="3C4043"/>
                </a:solidFill>
                <a:effectLst/>
                <a:latin typeface="Roboto" panose="02000000000000000000" pitchFamily="2" charset="0"/>
                <a:hlinkClick r:id="rId7"/>
              </a:rPr>
              <a:t>zak@1touch.io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ＭＳ 明朝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9363" y="2810294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1F356F"/>
                </a:solidFill>
                <a:ea typeface="ＭＳ 明朝"/>
                <a:cs typeface="Times New Roman"/>
              </a:rPr>
              <a:t>Ihor</a:t>
            </a:r>
            <a:r>
              <a:rPr lang="en-US" sz="2400" b="1" dirty="0">
                <a:solidFill>
                  <a:srgbClr val="1F356F"/>
                </a:solidFill>
                <a:ea typeface="ＭＳ 明朝"/>
                <a:cs typeface="Times New Roman"/>
              </a:rPr>
              <a:t> </a:t>
            </a:r>
            <a:r>
              <a:rPr lang="en-US" sz="2400" b="1" dirty="0" err="1">
                <a:solidFill>
                  <a:srgbClr val="1F356F"/>
                </a:solidFill>
                <a:ea typeface="ＭＳ 明朝"/>
                <a:cs typeface="Times New Roman"/>
              </a:rPr>
              <a:t>Malchenyuk</a:t>
            </a:r>
            <a:endParaRPr lang="en-US" sz="2400" b="1" dirty="0">
              <a:solidFill>
                <a:srgbClr val="1F356F"/>
              </a:solidFill>
              <a:ea typeface="ＭＳ 明朝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明朝"/>
                <a:cs typeface="Times New Roman"/>
              </a:rPr>
              <a:t>CISO &amp; DPO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ＭＳ 明朝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明朝"/>
                <a:cs typeface="Times New Roman"/>
              </a:rPr>
              <a:t>1touch.io</a:t>
            </a:r>
          </a:p>
          <a:p>
            <a:pP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ＭＳ 明朝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i="0" u="none" strike="noStrike" dirty="0">
                <a:solidFill>
                  <a:srgbClr val="3C4043"/>
                </a:solidFill>
                <a:effectLst/>
                <a:latin typeface="Roboto" panose="02000000000000000000" pitchFamily="2" charset="0"/>
                <a:hlinkClick r:id="rId8"/>
              </a:rPr>
              <a:t>ihor.malchenyuk@1touch.io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ＭＳ 明朝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41544-99DD-43D8-A65A-86890E09E9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3555" y="900197"/>
            <a:ext cx="1914803" cy="1920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C73E9E-EB77-4EC7-99E6-3C2BB53223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2060" y="900197"/>
            <a:ext cx="1920240" cy="191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25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84A333B614314D8AA0EB333F4E6731" ma:contentTypeVersion="4" ma:contentTypeDescription="Create a new document." ma:contentTypeScope="" ma:versionID="4508f5ef209b704a92af4cb4cd86c129">
  <xsd:schema xmlns:xsd="http://www.w3.org/2001/XMLSchema" xmlns:xs="http://www.w3.org/2001/XMLSchema" xmlns:p="http://schemas.microsoft.com/office/2006/metadata/properties" xmlns:ns2="69e1dde2-93ca-4ca0-85ab-72996597ec1a" targetNamespace="http://schemas.microsoft.com/office/2006/metadata/properties" ma:root="true" ma:fieldsID="f626860771a8b2cf2af7ac565f984738" ns2:_="">
    <xsd:import namespace="69e1dde2-93ca-4ca0-85ab-72996597ec1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1dde2-93ca-4ca0-85ab-72996597ec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69e1dde2-93ca-4ca0-85ab-72996597ec1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59310C-C7F4-4306-A27C-DDF231E671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e1dde2-93ca-4ca0-85ab-72996597ec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288</Words>
  <Application>Microsoft Office PowerPoint</Application>
  <PresentationFormat>On-screen Show (16:9)</PresentationFormat>
  <Paragraphs>78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Poppins</vt:lpstr>
      <vt:lpstr>Poppins SemiBold</vt:lpstr>
      <vt:lpstr>Roboto</vt:lpstr>
      <vt:lpstr>Titillium Web</vt:lpstr>
      <vt:lpstr>Wingdings</vt:lpstr>
      <vt:lpstr>Office Theme</vt:lpstr>
      <vt:lpstr>1_Office Theme</vt:lpstr>
      <vt:lpstr>PowerPoint Presentation</vt:lpstr>
      <vt:lpstr>Main Challenges</vt:lpstr>
      <vt:lpstr>Privacy – Best Practices</vt:lpstr>
      <vt:lpstr>PowerPoint Presentation</vt:lpstr>
      <vt:lpstr>PowerPoint Presentation</vt:lpstr>
      <vt:lpstr>PowerPoint Presentation</vt:lpstr>
      <vt:lpstr>Questions + Contact 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 Fitzner</cp:lastModifiedBy>
  <cp:revision>8</cp:revision>
  <dcterms:modified xsi:type="dcterms:W3CDTF">2021-05-25T07:55:18Z</dcterms:modified>
</cp:coreProperties>
</file>