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3"/>
  </p:notesMasterIdLst>
  <p:handoutMasterIdLst>
    <p:handoutMasterId r:id="rId14"/>
  </p:handoutMasterIdLst>
  <p:sldIdLst>
    <p:sldId id="318" r:id="rId5"/>
    <p:sldId id="314" r:id="rId6"/>
    <p:sldId id="321" r:id="rId7"/>
    <p:sldId id="322" r:id="rId8"/>
    <p:sldId id="323" r:id="rId9"/>
    <p:sldId id="324" r:id="rId10"/>
    <p:sldId id="325" r:id="rId11"/>
    <p:sldId id="320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9F5"/>
    <a:srgbClr val="CDE4F5"/>
    <a:srgbClr val="BBE5FF"/>
    <a:srgbClr val="ACD2ED"/>
    <a:srgbClr val="1F356F"/>
    <a:srgbClr val="1F3ED0"/>
    <a:srgbClr val="224284"/>
    <a:srgbClr val="88B7E2"/>
    <a:srgbClr val="0C1E53"/>
    <a:srgbClr val="183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0" autoAdjust="0"/>
    <p:restoredTop sz="94689"/>
  </p:normalViewPr>
  <p:slideViewPr>
    <p:cSldViewPr snapToGrid="0" snapToObjects="1">
      <p:cViewPr varScale="1">
        <p:scale>
          <a:sx n="144" d="100"/>
          <a:sy n="144" d="100"/>
        </p:scale>
        <p:origin x="80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7D07-CAC3-CA43-A516-3FAD737EC772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AE35-B8F0-5944-B710-EAA43D4DB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48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F2C0D-1CF2-4744-9E71-9421720DAFFF}" type="datetimeFigureOut">
              <a:rPr lang="en-US" smtClean="0"/>
              <a:pPr/>
              <a:t>3/6/19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05692-04A3-B440-A915-D1C518B5CA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540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37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495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3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73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7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15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</a:t>
            </a:r>
            <a:r>
              <a:rPr lang="en-US" baseline="0" dirty="0"/>
              <a:t> WILL INTRODUCE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5692-04A3-B440-A915-D1C518B5CAC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0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76EC-88E8-1949-AA73-45EC03E45AAF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75-BA5A-7D4C-9C69-A51458B2ACEA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E53A-B933-2C49-93F8-81914409AD2B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A635-533B-194F-834B-CAD474DA6766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19AB-6884-B24F-AD96-DB13E2FB3F5A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8D65-794C-C24E-9FF3-6893FCF73063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E6556-5AF9-924C-A541-C233AD882764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DA5C6-09E0-8045-8893-7360A1846E04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8669-0312-2D4F-9714-C0C78FB4E07A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945E-0082-474F-995E-A812CE851A8D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87F6-F931-4842-ACE7-12C3BD92EE04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8B31-F3B6-C44E-AF45-0397AC5ABA89}" type="datetime1">
              <a:rPr lang="en-US" smtClean="0"/>
              <a:t>3/6/19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B32B93-3B73-5642-A368-746867D8339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237771"/>
          </a:xfrm>
          <a:prstGeom prst="rect">
            <a:avLst/>
          </a:prstGeom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2DF6754-D7B6-404A-BB6F-9D7DEB780CDE}"/>
              </a:ext>
            </a:extLst>
          </p:cNvPr>
          <p:cNvSpPr/>
          <p:nvPr/>
        </p:nvSpPr>
        <p:spPr>
          <a:xfrm>
            <a:off x="4324227" y="-1"/>
            <a:ext cx="4819773" cy="4237772"/>
          </a:xfrm>
          <a:prstGeom prst="rect">
            <a:avLst/>
          </a:prstGeom>
          <a:solidFill>
            <a:srgbClr val="0C1E5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r>
              <a:rPr lang="en-US" sz="1400" b="1" dirty="0">
                <a:solidFill>
                  <a:schemeClr val="bg1"/>
                </a:solidFill>
                <a:latin typeface="Titillium Web" pitchFamily="2" charset="77"/>
              </a:rPr>
              <a:t>Date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</a:rPr>
              <a:t>Session Title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Name</a:t>
            </a: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Organization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Name</a:t>
            </a: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Organization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Name</a:t>
            </a: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Organization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55060D-030F-1A40-A9FD-48AEEE15A5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12" y="4378730"/>
            <a:ext cx="1928845" cy="66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2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35496"/>
          </a:xfr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Speaker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451" y="1714560"/>
            <a:ext cx="4572000" cy="1820563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Brief bio </a:t>
            </a:r>
          </a:p>
          <a:p>
            <a:pPr>
              <a:lnSpc>
                <a:spcPct val="13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0231B-94CA-724B-AA7D-FFF2F2E21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AA9CB9-2C3D-9F4C-BC7A-44083C921F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160" y="1654556"/>
            <a:ext cx="1887883" cy="24001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4658F2-C5DD-B44E-9B39-895795098F2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7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35496"/>
          </a:xfr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Session 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3403" y="1696758"/>
            <a:ext cx="53921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Purpose of Session</a:t>
            </a:r>
          </a:p>
          <a:p>
            <a:pPr lvl="1">
              <a:defRPr/>
            </a:pPr>
            <a:r>
              <a:rPr lang="en-US" b="1" dirty="0">
                <a:solidFill>
                  <a:srgbClr val="1F356F"/>
                </a:solidFill>
                <a:ea typeface="ＭＳ 明朝"/>
                <a:cs typeface="Times New Roman"/>
              </a:rPr>
              <a:t>	text</a:t>
            </a:r>
          </a:p>
          <a:p>
            <a:pPr lvl="1"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Provide Main Sections</a:t>
            </a:r>
          </a:p>
          <a:p>
            <a:pPr>
              <a:defRPr/>
            </a:pPr>
            <a:r>
              <a:rPr lang="en-US" b="1" dirty="0">
                <a:solidFill>
                  <a:srgbClr val="1F356F"/>
                </a:solidFill>
                <a:ea typeface="ＭＳ 明朝"/>
                <a:cs typeface="Times New Roman"/>
              </a:rPr>
              <a:t>		text</a:t>
            </a: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	</a:t>
            </a:r>
          </a:p>
          <a:p>
            <a:pPr>
              <a:defRPr/>
            </a:pPr>
            <a:endParaRPr lang="en-US" sz="2400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Invite Questions</a:t>
            </a:r>
          </a:p>
          <a:p>
            <a:pPr lvl="1"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	</a:t>
            </a:r>
            <a:r>
              <a:rPr lang="en-US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0231B-94CA-724B-AA7D-FFF2F2E21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11E5C0-754D-D94E-9E32-217736A87A9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1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B32B93-3B73-5642-A368-746867D8339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237771"/>
          </a:xfrm>
          <a:prstGeom prst="rect">
            <a:avLst/>
          </a:prstGeom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2DF6754-D7B6-404A-BB6F-9D7DEB780CDE}"/>
              </a:ext>
            </a:extLst>
          </p:cNvPr>
          <p:cNvSpPr/>
          <p:nvPr/>
        </p:nvSpPr>
        <p:spPr>
          <a:xfrm>
            <a:off x="4324227" y="834095"/>
            <a:ext cx="4819773" cy="2569580"/>
          </a:xfrm>
          <a:prstGeom prst="rect">
            <a:avLst/>
          </a:prstGeom>
          <a:solidFill>
            <a:srgbClr val="0C1E5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endParaRPr lang="en-US" sz="1400" b="1" dirty="0">
              <a:solidFill>
                <a:schemeClr val="bg1"/>
              </a:solidFill>
              <a:latin typeface="Titillium Web" pitchFamily="2" charset="77"/>
            </a:endParaRP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</a:rPr>
              <a:t>Title: Section 1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Text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55060D-030F-1A40-A9FD-48AEEE15A5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12" y="4378730"/>
            <a:ext cx="1928845" cy="66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0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35496"/>
          </a:xfr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Session 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444" y="1476947"/>
            <a:ext cx="351805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0231B-94CA-724B-AA7D-FFF2F2E21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11E5C0-754D-D94E-9E32-217736A87A9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5356416-5D41-4C46-8FB5-13EB474379E2}"/>
              </a:ext>
            </a:extLst>
          </p:cNvPr>
          <p:cNvSpPr txBox="1"/>
          <p:nvPr/>
        </p:nvSpPr>
        <p:spPr>
          <a:xfrm>
            <a:off x="4790168" y="1476947"/>
            <a:ext cx="351805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523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B32B93-3B73-5642-A368-746867D8339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4237771"/>
          </a:xfrm>
          <a:prstGeom prst="rect">
            <a:avLst/>
          </a:prstGeom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2DF6754-D7B6-404A-BB6F-9D7DEB780CDE}"/>
              </a:ext>
            </a:extLst>
          </p:cNvPr>
          <p:cNvSpPr/>
          <p:nvPr/>
        </p:nvSpPr>
        <p:spPr>
          <a:xfrm>
            <a:off x="4324227" y="834095"/>
            <a:ext cx="4819773" cy="2569580"/>
          </a:xfrm>
          <a:prstGeom prst="rect">
            <a:avLst/>
          </a:prstGeom>
          <a:solidFill>
            <a:srgbClr val="0C1E5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57200" rtlCol="0" anchor="ctr"/>
          <a:lstStyle/>
          <a:p>
            <a:endParaRPr lang="en-US" sz="1400" b="1" dirty="0">
              <a:solidFill>
                <a:schemeClr val="bg1"/>
              </a:solidFill>
              <a:latin typeface="Titillium Web" pitchFamily="2" charset="77"/>
            </a:endParaRP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</a:rPr>
              <a:t>Title: Section 2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Titillium Web" pitchFamily="2" charset="77"/>
              </a:rPr>
              <a:t>Text</a:t>
            </a:r>
          </a:p>
          <a:p>
            <a:endParaRPr lang="en-US" b="1" dirty="0">
              <a:solidFill>
                <a:schemeClr val="bg1"/>
              </a:solidFill>
              <a:latin typeface="Titillium Web" pitchFamily="2" charset="77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55060D-030F-1A40-A9FD-48AEEE15A5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212" y="4378730"/>
            <a:ext cx="1928845" cy="66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35496"/>
          </a:xfr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Session 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444" y="1476946"/>
            <a:ext cx="7695774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1F356F"/>
                </a:solidFill>
                <a:ea typeface="ＭＳ 明朝"/>
                <a:cs typeface="Times New Roman"/>
              </a:rPr>
              <a:t>Text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1F356F"/>
              </a:solidFill>
              <a:ea typeface="ＭＳ 明朝"/>
              <a:cs typeface="Times New Roman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0231B-94CA-724B-AA7D-FFF2F2E21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11E5C0-754D-D94E-9E32-217736A87A9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3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35496"/>
          </a:xfrm>
          <a:solidFill>
            <a:srgbClr val="183473"/>
          </a:solidFill>
        </p:spPr>
        <p:txBody>
          <a:bodyPr lIns="640080">
            <a:normAutofit/>
          </a:bodyPr>
          <a:lstStyle/>
          <a:p>
            <a:pPr algn="l"/>
            <a:r>
              <a:rPr lang="en-US" sz="3200" b="1" dirty="0">
                <a:solidFill>
                  <a:schemeClr val="bg1"/>
                </a:solidFill>
                <a:latin typeface="Titillium Web" pitchFamily="2" charset="77"/>
                <a:ea typeface="Arial" charset="0"/>
                <a:cs typeface="Arial" charset="0"/>
              </a:rPr>
              <a:t>Questions + Contact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8080" y="3127961"/>
            <a:ext cx="26520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Email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0231B-94CA-724B-AA7D-FFF2F2E21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36079"/>
            <a:ext cx="9144000" cy="30742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1AA9CB9-2C3D-9F4C-BC7A-44083C921F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80" y="1288805"/>
            <a:ext cx="1480265" cy="18819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69E801-FDC7-5B45-8040-1E67D5E37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8475" y="1274112"/>
            <a:ext cx="1491822" cy="18966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6624F79-1DA7-F64E-B8AF-D616E2FDB5EC}"/>
              </a:ext>
            </a:extLst>
          </p:cNvPr>
          <p:cNvSpPr txBox="1"/>
          <p:nvPr/>
        </p:nvSpPr>
        <p:spPr>
          <a:xfrm>
            <a:off x="3618475" y="3191061"/>
            <a:ext cx="255163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Email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02C11E-D769-B24A-95F7-2013ED7331C8}"/>
              </a:ext>
            </a:extLst>
          </p:cNvPr>
          <p:cNvSpPr txBox="1"/>
          <p:nvPr/>
        </p:nvSpPr>
        <p:spPr>
          <a:xfrm>
            <a:off x="6381432" y="3191061"/>
            <a:ext cx="25516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1F356F"/>
                </a:solidFill>
                <a:ea typeface="ＭＳ 明朝"/>
                <a:cs typeface="Times New Roman"/>
              </a:rPr>
              <a:t>Name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Organization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Phone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a typeface="ＭＳ 明朝"/>
                <a:cs typeface="Times New Roman"/>
              </a:rPr>
              <a:t>Email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a typeface="ＭＳ 明朝"/>
              <a:cs typeface="Times New Roman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DAB973-01AD-9A42-A080-20BAD94180E8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5978" y="125099"/>
            <a:ext cx="1412240" cy="4852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4521AD-213E-A94F-B546-1B27092E6E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218" y="1173922"/>
            <a:ext cx="1654869" cy="19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2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84A333B614314D8AA0EB333F4E6731" ma:contentTypeVersion="4" ma:contentTypeDescription="Create a new document." ma:contentTypeScope="" ma:versionID="4508f5ef209b704a92af4cb4cd86c129">
  <xsd:schema xmlns:xsd="http://www.w3.org/2001/XMLSchema" xmlns:xs="http://www.w3.org/2001/XMLSchema" xmlns:p="http://schemas.microsoft.com/office/2006/metadata/properties" xmlns:ns2="69e1dde2-93ca-4ca0-85ab-72996597ec1a" targetNamespace="http://schemas.microsoft.com/office/2006/metadata/properties" ma:root="true" ma:fieldsID="f626860771a8b2cf2af7ac565f984738" ns2:_="">
    <xsd:import namespace="69e1dde2-93ca-4ca0-85ab-72996597ec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1dde2-93ca-4ca0-85ab-72996597ec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F59310C-C7F4-4306-A27C-DDF231E67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e1dde2-93ca-4ca0-85ab-72996597ec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9991</TotalTime>
  <Words>81</Words>
  <Application>Microsoft Macintosh PowerPoint</Application>
  <PresentationFormat>On-screen Show (16:9)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Titillium Web</vt:lpstr>
      <vt:lpstr>Office Theme</vt:lpstr>
      <vt:lpstr>PowerPoint Presentation</vt:lpstr>
      <vt:lpstr>Speaker</vt:lpstr>
      <vt:lpstr>Session Title</vt:lpstr>
      <vt:lpstr>PowerPoint Presentation</vt:lpstr>
      <vt:lpstr>Session Title</vt:lpstr>
      <vt:lpstr>PowerPoint Presentation</vt:lpstr>
      <vt:lpstr>Session Title</vt:lpstr>
      <vt:lpstr>Questions + Contact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Template Summer 2017</dc:title>
  <dc:subject/>
  <dc:creator>Tom Hagy</dc:creator>
  <cp:keywords/>
  <dc:description/>
  <cp:lastModifiedBy>Steffie Schwartz</cp:lastModifiedBy>
  <cp:revision>159</cp:revision>
  <dcterms:created xsi:type="dcterms:W3CDTF">2010-04-12T23:12:02Z</dcterms:created>
  <dcterms:modified xsi:type="dcterms:W3CDTF">2019-03-06T23:26:17Z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0x010100B284A333B614314D8AA0EB333F4E6731</vt:lpwstr>
  </property>
</Properties>
</file>